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0" r:id="rId3"/>
    <p:sldId id="261" r:id="rId4"/>
    <p:sldId id="259" r:id="rId5"/>
    <p:sldId id="263" r:id="rId6"/>
    <p:sldId id="262" r:id="rId7"/>
    <p:sldId id="264" r:id="rId8"/>
    <p:sldId id="280" r:id="rId9"/>
    <p:sldId id="275" r:id="rId10"/>
    <p:sldId id="276" r:id="rId11"/>
    <p:sldId id="277" r:id="rId12"/>
    <p:sldId id="278" r:id="rId13"/>
    <p:sldId id="279" r:id="rId14"/>
    <p:sldId id="266" r:id="rId15"/>
    <p:sldId id="267" r:id="rId16"/>
    <p:sldId id="268" r:id="rId17"/>
    <p:sldId id="269" r:id="rId18"/>
    <p:sldId id="270" r:id="rId19"/>
    <p:sldId id="271" r:id="rId20"/>
    <p:sldId id="274" r:id="rId21"/>
    <p:sldId id="27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snapToGrid="0">
      <p:cViewPr varScale="1">
        <p:scale>
          <a:sx n="125" d="100"/>
          <a:sy n="125" d="100"/>
        </p:scale>
        <p:origin x="298"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E7102-7DC1-4F85-9897-F6E0BBEE54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B46934-6B27-4530-9339-C43B877DAE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57D1CC-2DC5-4AE0-8590-8A8D2C1234F5}"/>
              </a:ext>
            </a:extLst>
          </p:cNvPr>
          <p:cNvSpPr>
            <a:spLocks noGrp="1"/>
          </p:cNvSpPr>
          <p:nvPr>
            <p:ph type="dt" sz="half" idx="10"/>
          </p:nvPr>
        </p:nvSpPr>
        <p:spPr/>
        <p:txBody>
          <a:bodyPr/>
          <a:lstStyle/>
          <a:p>
            <a:fld id="{E8703D14-3673-44D7-89ED-98CB05ADE16A}" type="datetimeFigureOut">
              <a:rPr lang="en-US" smtClean="0"/>
              <a:t>5/19/2020</a:t>
            </a:fld>
            <a:endParaRPr lang="en-US"/>
          </a:p>
        </p:txBody>
      </p:sp>
      <p:sp>
        <p:nvSpPr>
          <p:cNvPr id="5" name="Footer Placeholder 4">
            <a:extLst>
              <a:ext uri="{FF2B5EF4-FFF2-40B4-BE49-F238E27FC236}">
                <a16:creationId xmlns:a16="http://schemas.microsoft.com/office/drawing/2014/main" id="{DD9BB4E5-4473-4CA8-9AE2-4B276A9E6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4A0D76-0FF1-4B01-A6B8-7E0E876BC8D9}"/>
              </a:ext>
            </a:extLst>
          </p:cNvPr>
          <p:cNvSpPr>
            <a:spLocks noGrp="1"/>
          </p:cNvSpPr>
          <p:nvPr>
            <p:ph type="sldNum" sz="quarter" idx="12"/>
          </p:nvPr>
        </p:nvSpPr>
        <p:spPr/>
        <p:txBody>
          <a:bodyPr/>
          <a:lstStyle/>
          <a:p>
            <a:fld id="{4845C183-40D9-456D-BDE8-C1E39B4F835C}" type="slidenum">
              <a:rPr lang="en-US" smtClean="0"/>
              <a:t>‹#›</a:t>
            </a:fld>
            <a:endParaRPr lang="en-US"/>
          </a:p>
        </p:txBody>
      </p:sp>
    </p:spTree>
    <p:extLst>
      <p:ext uri="{BB962C8B-B14F-4D97-AF65-F5344CB8AC3E}">
        <p14:creationId xmlns:p14="http://schemas.microsoft.com/office/powerpoint/2010/main" val="2051150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3136F-0A1C-4766-AD98-397694FCD9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88FD1E-9D32-4ACB-9CD8-F2CEEF15CB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0F8F6F-65A1-4C51-8FA3-212DBCB7E1A6}"/>
              </a:ext>
            </a:extLst>
          </p:cNvPr>
          <p:cNvSpPr>
            <a:spLocks noGrp="1"/>
          </p:cNvSpPr>
          <p:nvPr>
            <p:ph type="dt" sz="half" idx="10"/>
          </p:nvPr>
        </p:nvSpPr>
        <p:spPr/>
        <p:txBody>
          <a:bodyPr/>
          <a:lstStyle/>
          <a:p>
            <a:fld id="{E8703D14-3673-44D7-89ED-98CB05ADE16A}" type="datetimeFigureOut">
              <a:rPr lang="en-US" smtClean="0"/>
              <a:t>5/19/2020</a:t>
            </a:fld>
            <a:endParaRPr lang="en-US"/>
          </a:p>
        </p:txBody>
      </p:sp>
      <p:sp>
        <p:nvSpPr>
          <p:cNvPr id="5" name="Footer Placeholder 4">
            <a:extLst>
              <a:ext uri="{FF2B5EF4-FFF2-40B4-BE49-F238E27FC236}">
                <a16:creationId xmlns:a16="http://schemas.microsoft.com/office/drawing/2014/main" id="{DACF2BB0-C363-4C4B-9149-1ED796A02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04BC7B-C2A7-4869-A069-11DF56C0B369}"/>
              </a:ext>
            </a:extLst>
          </p:cNvPr>
          <p:cNvSpPr>
            <a:spLocks noGrp="1"/>
          </p:cNvSpPr>
          <p:nvPr>
            <p:ph type="sldNum" sz="quarter" idx="12"/>
          </p:nvPr>
        </p:nvSpPr>
        <p:spPr/>
        <p:txBody>
          <a:bodyPr/>
          <a:lstStyle/>
          <a:p>
            <a:fld id="{4845C183-40D9-456D-BDE8-C1E39B4F835C}" type="slidenum">
              <a:rPr lang="en-US" smtClean="0"/>
              <a:t>‹#›</a:t>
            </a:fld>
            <a:endParaRPr lang="en-US"/>
          </a:p>
        </p:txBody>
      </p:sp>
    </p:spTree>
    <p:extLst>
      <p:ext uri="{BB962C8B-B14F-4D97-AF65-F5344CB8AC3E}">
        <p14:creationId xmlns:p14="http://schemas.microsoft.com/office/powerpoint/2010/main" val="900947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277E5D-D732-48E8-A8AA-3B294011E8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850C9A-E278-4CCA-86BF-19EFEC4DD1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18F062-C1D3-43D0-B0F5-0DE79CDB5C9E}"/>
              </a:ext>
            </a:extLst>
          </p:cNvPr>
          <p:cNvSpPr>
            <a:spLocks noGrp="1"/>
          </p:cNvSpPr>
          <p:nvPr>
            <p:ph type="dt" sz="half" idx="10"/>
          </p:nvPr>
        </p:nvSpPr>
        <p:spPr/>
        <p:txBody>
          <a:bodyPr/>
          <a:lstStyle/>
          <a:p>
            <a:fld id="{E8703D14-3673-44D7-89ED-98CB05ADE16A}" type="datetimeFigureOut">
              <a:rPr lang="en-US" smtClean="0"/>
              <a:t>5/19/2020</a:t>
            </a:fld>
            <a:endParaRPr lang="en-US"/>
          </a:p>
        </p:txBody>
      </p:sp>
      <p:sp>
        <p:nvSpPr>
          <p:cNvPr id="5" name="Footer Placeholder 4">
            <a:extLst>
              <a:ext uri="{FF2B5EF4-FFF2-40B4-BE49-F238E27FC236}">
                <a16:creationId xmlns:a16="http://schemas.microsoft.com/office/drawing/2014/main" id="{EC6A8A3D-2CA2-48AB-996A-3D65713009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26217D-3B2A-4CD8-B25B-F6EF391DFABC}"/>
              </a:ext>
            </a:extLst>
          </p:cNvPr>
          <p:cNvSpPr>
            <a:spLocks noGrp="1"/>
          </p:cNvSpPr>
          <p:nvPr>
            <p:ph type="sldNum" sz="quarter" idx="12"/>
          </p:nvPr>
        </p:nvSpPr>
        <p:spPr/>
        <p:txBody>
          <a:bodyPr/>
          <a:lstStyle/>
          <a:p>
            <a:fld id="{4845C183-40D9-456D-BDE8-C1E39B4F835C}" type="slidenum">
              <a:rPr lang="en-US" smtClean="0"/>
              <a:t>‹#›</a:t>
            </a:fld>
            <a:endParaRPr lang="en-US"/>
          </a:p>
        </p:txBody>
      </p:sp>
    </p:spTree>
    <p:extLst>
      <p:ext uri="{BB962C8B-B14F-4D97-AF65-F5344CB8AC3E}">
        <p14:creationId xmlns:p14="http://schemas.microsoft.com/office/powerpoint/2010/main" val="1658896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BE0F9-422C-496C-AA38-B044262296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1D50D8-205E-4C39-AE2C-B0A8026A9E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4DA67C-FE66-4B7D-AE9B-5B359316468C}"/>
              </a:ext>
            </a:extLst>
          </p:cNvPr>
          <p:cNvSpPr>
            <a:spLocks noGrp="1"/>
          </p:cNvSpPr>
          <p:nvPr>
            <p:ph type="dt" sz="half" idx="10"/>
          </p:nvPr>
        </p:nvSpPr>
        <p:spPr/>
        <p:txBody>
          <a:bodyPr/>
          <a:lstStyle/>
          <a:p>
            <a:fld id="{E8703D14-3673-44D7-89ED-98CB05ADE16A}" type="datetimeFigureOut">
              <a:rPr lang="en-US" smtClean="0"/>
              <a:t>5/19/2020</a:t>
            </a:fld>
            <a:endParaRPr lang="en-US"/>
          </a:p>
        </p:txBody>
      </p:sp>
      <p:sp>
        <p:nvSpPr>
          <p:cNvPr id="5" name="Footer Placeholder 4">
            <a:extLst>
              <a:ext uri="{FF2B5EF4-FFF2-40B4-BE49-F238E27FC236}">
                <a16:creationId xmlns:a16="http://schemas.microsoft.com/office/drawing/2014/main" id="{E6F81675-485C-4B28-860F-1945500CC2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70B125-3979-4677-B41D-E90D989BD1FE}"/>
              </a:ext>
            </a:extLst>
          </p:cNvPr>
          <p:cNvSpPr>
            <a:spLocks noGrp="1"/>
          </p:cNvSpPr>
          <p:nvPr>
            <p:ph type="sldNum" sz="quarter" idx="12"/>
          </p:nvPr>
        </p:nvSpPr>
        <p:spPr/>
        <p:txBody>
          <a:bodyPr/>
          <a:lstStyle/>
          <a:p>
            <a:fld id="{4845C183-40D9-456D-BDE8-C1E39B4F835C}" type="slidenum">
              <a:rPr lang="en-US" smtClean="0"/>
              <a:t>‹#›</a:t>
            </a:fld>
            <a:endParaRPr lang="en-US"/>
          </a:p>
        </p:txBody>
      </p:sp>
    </p:spTree>
    <p:extLst>
      <p:ext uri="{BB962C8B-B14F-4D97-AF65-F5344CB8AC3E}">
        <p14:creationId xmlns:p14="http://schemas.microsoft.com/office/powerpoint/2010/main" val="1240769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B096E-5753-46AB-BF91-BCF27C861C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3CB9B2-EEEE-46B5-A6C7-F0C9CDBBF2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757A76-32D2-4643-99B0-775917ED77D2}"/>
              </a:ext>
            </a:extLst>
          </p:cNvPr>
          <p:cNvSpPr>
            <a:spLocks noGrp="1"/>
          </p:cNvSpPr>
          <p:nvPr>
            <p:ph type="dt" sz="half" idx="10"/>
          </p:nvPr>
        </p:nvSpPr>
        <p:spPr/>
        <p:txBody>
          <a:bodyPr/>
          <a:lstStyle/>
          <a:p>
            <a:fld id="{E8703D14-3673-44D7-89ED-98CB05ADE16A}" type="datetimeFigureOut">
              <a:rPr lang="en-US" smtClean="0"/>
              <a:t>5/19/2020</a:t>
            </a:fld>
            <a:endParaRPr lang="en-US"/>
          </a:p>
        </p:txBody>
      </p:sp>
      <p:sp>
        <p:nvSpPr>
          <p:cNvPr id="5" name="Footer Placeholder 4">
            <a:extLst>
              <a:ext uri="{FF2B5EF4-FFF2-40B4-BE49-F238E27FC236}">
                <a16:creationId xmlns:a16="http://schemas.microsoft.com/office/drawing/2014/main" id="{4469F8FE-2FD7-458B-AE0B-9860257EEC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E0E947-9151-4127-82A7-85D3B391991B}"/>
              </a:ext>
            </a:extLst>
          </p:cNvPr>
          <p:cNvSpPr>
            <a:spLocks noGrp="1"/>
          </p:cNvSpPr>
          <p:nvPr>
            <p:ph type="sldNum" sz="quarter" idx="12"/>
          </p:nvPr>
        </p:nvSpPr>
        <p:spPr/>
        <p:txBody>
          <a:bodyPr/>
          <a:lstStyle/>
          <a:p>
            <a:fld id="{4845C183-40D9-456D-BDE8-C1E39B4F835C}" type="slidenum">
              <a:rPr lang="en-US" smtClean="0"/>
              <a:t>‹#›</a:t>
            </a:fld>
            <a:endParaRPr lang="en-US"/>
          </a:p>
        </p:txBody>
      </p:sp>
    </p:spTree>
    <p:extLst>
      <p:ext uri="{BB962C8B-B14F-4D97-AF65-F5344CB8AC3E}">
        <p14:creationId xmlns:p14="http://schemas.microsoft.com/office/powerpoint/2010/main" val="2414682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26C90-1B79-4E86-B881-38CD572F88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824018-0E4B-47B2-BC7A-16881BCEEC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0855A9-8C44-4FCA-B8AA-327245DA57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72A2E6-5B90-4544-9AF6-C57941FAD0BB}"/>
              </a:ext>
            </a:extLst>
          </p:cNvPr>
          <p:cNvSpPr>
            <a:spLocks noGrp="1"/>
          </p:cNvSpPr>
          <p:nvPr>
            <p:ph type="dt" sz="half" idx="10"/>
          </p:nvPr>
        </p:nvSpPr>
        <p:spPr/>
        <p:txBody>
          <a:bodyPr/>
          <a:lstStyle/>
          <a:p>
            <a:fld id="{E8703D14-3673-44D7-89ED-98CB05ADE16A}" type="datetimeFigureOut">
              <a:rPr lang="en-US" smtClean="0"/>
              <a:t>5/19/2020</a:t>
            </a:fld>
            <a:endParaRPr lang="en-US"/>
          </a:p>
        </p:txBody>
      </p:sp>
      <p:sp>
        <p:nvSpPr>
          <p:cNvPr id="6" name="Footer Placeholder 5">
            <a:extLst>
              <a:ext uri="{FF2B5EF4-FFF2-40B4-BE49-F238E27FC236}">
                <a16:creationId xmlns:a16="http://schemas.microsoft.com/office/drawing/2014/main" id="{09068B40-B22B-48CE-90CF-076B24AFC7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10C978-22E9-428E-A497-FD2B9EC21178}"/>
              </a:ext>
            </a:extLst>
          </p:cNvPr>
          <p:cNvSpPr>
            <a:spLocks noGrp="1"/>
          </p:cNvSpPr>
          <p:nvPr>
            <p:ph type="sldNum" sz="quarter" idx="12"/>
          </p:nvPr>
        </p:nvSpPr>
        <p:spPr/>
        <p:txBody>
          <a:bodyPr/>
          <a:lstStyle/>
          <a:p>
            <a:fld id="{4845C183-40D9-456D-BDE8-C1E39B4F835C}" type="slidenum">
              <a:rPr lang="en-US" smtClean="0"/>
              <a:t>‹#›</a:t>
            </a:fld>
            <a:endParaRPr lang="en-US"/>
          </a:p>
        </p:txBody>
      </p:sp>
    </p:spTree>
    <p:extLst>
      <p:ext uri="{BB962C8B-B14F-4D97-AF65-F5344CB8AC3E}">
        <p14:creationId xmlns:p14="http://schemas.microsoft.com/office/powerpoint/2010/main" val="427648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ED13B-9366-4EE7-81E8-4424D96D46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4BC39F-74CE-46F5-AADC-590E060AAE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ED4C87-39C1-4FA7-A3A0-BCA7FB91CB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B04BC4-3FE0-4794-9D77-7304AA9392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B120D5-F045-45BD-9BB5-ECA70A7325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245D0C-E4CE-4152-9578-F0EA62ADB1A0}"/>
              </a:ext>
            </a:extLst>
          </p:cNvPr>
          <p:cNvSpPr>
            <a:spLocks noGrp="1"/>
          </p:cNvSpPr>
          <p:nvPr>
            <p:ph type="dt" sz="half" idx="10"/>
          </p:nvPr>
        </p:nvSpPr>
        <p:spPr/>
        <p:txBody>
          <a:bodyPr/>
          <a:lstStyle/>
          <a:p>
            <a:fld id="{E8703D14-3673-44D7-89ED-98CB05ADE16A}" type="datetimeFigureOut">
              <a:rPr lang="en-US" smtClean="0"/>
              <a:t>5/19/2020</a:t>
            </a:fld>
            <a:endParaRPr lang="en-US"/>
          </a:p>
        </p:txBody>
      </p:sp>
      <p:sp>
        <p:nvSpPr>
          <p:cNvPr id="8" name="Footer Placeholder 7">
            <a:extLst>
              <a:ext uri="{FF2B5EF4-FFF2-40B4-BE49-F238E27FC236}">
                <a16:creationId xmlns:a16="http://schemas.microsoft.com/office/drawing/2014/main" id="{01F8DD26-29EB-4F39-B545-BE1571C0C9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889D6B-22A3-4AA5-9347-856342EACDC7}"/>
              </a:ext>
            </a:extLst>
          </p:cNvPr>
          <p:cNvSpPr>
            <a:spLocks noGrp="1"/>
          </p:cNvSpPr>
          <p:nvPr>
            <p:ph type="sldNum" sz="quarter" idx="12"/>
          </p:nvPr>
        </p:nvSpPr>
        <p:spPr/>
        <p:txBody>
          <a:bodyPr/>
          <a:lstStyle/>
          <a:p>
            <a:fld id="{4845C183-40D9-456D-BDE8-C1E39B4F835C}" type="slidenum">
              <a:rPr lang="en-US" smtClean="0"/>
              <a:t>‹#›</a:t>
            </a:fld>
            <a:endParaRPr lang="en-US"/>
          </a:p>
        </p:txBody>
      </p:sp>
    </p:spTree>
    <p:extLst>
      <p:ext uri="{BB962C8B-B14F-4D97-AF65-F5344CB8AC3E}">
        <p14:creationId xmlns:p14="http://schemas.microsoft.com/office/powerpoint/2010/main" val="3775835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BA7F4-2595-4853-B9AB-D7FA62BD7E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F6A50F-3E58-412F-A9CB-AAF9DCD4B32D}"/>
              </a:ext>
            </a:extLst>
          </p:cNvPr>
          <p:cNvSpPr>
            <a:spLocks noGrp="1"/>
          </p:cNvSpPr>
          <p:nvPr>
            <p:ph type="dt" sz="half" idx="10"/>
          </p:nvPr>
        </p:nvSpPr>
        <p:spPr/>
        <p:txBody>
          <a:bodyPr/>
          <a:lstStyle/>
          <a:p>
            <a:fld id="{E8703D14-3673-44D7-89ED-98CB05ADE16A}" type="datetimeFigureOut">
              <a:rPr lang="en-US" smtClean="0"/>
              <a:t>5/19/2020</a:t>
            </a:fld>
            <a:endParaRPr lang="en-US"/>
          </a:p>
        </p:txBody>
      </p:sp>
      <p:sp>
        <p:nvSpPr>
          <p:cNvPr id="4" name="Footer Placeholder 3">
            <a:extLst>
              <a:ext uri="{FF2B5EF4-FFF2-40B4-BE49-F238E27FC236}">
                <a16:creationId xmlns:a16="http://schemas.microsoft.com/office/drawing/2014/main" id="{0CC9CE66-2213-4E8E-83BB-405E311CAA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E31E5B-912E-4291-B866-7425B7514856}"/>
              </a:ext>
            </a:extLst>
          </p:cNvPr>
          <p:cNvSpPr>
            <a:spLocks noGrp="1"/>
          </p:cNvSpPr>
          <p:nvPr>
            <p:ph type="sldNum" sz="quarter" idx="12"/>
          </p:nvPr>
        </p:nvSpPr>
        <p:spPr/>
        <p:txBody>
          <a:bodyPr/>
          <a:lstStyle/>
          <a:p>
            <a:fld id="{4845C183-40D9-456D-BDE8-C1E39B4F835C}" type="slidenum">
              <a:rPr lang="en-US" smtClean="0"/>
              <a:t>‹#›</a:t>
            </a:fld>
            <a:endParaRPr lang="en-US"/>
          </a:p>
        </p:txBody>
      </p:sp>
    </p:spTree>
    <p:extLst>
      <p:ext uri="{BB962C8B-B14F-4D97-AF65-F5344CB8AC3E}">
        <p14:creationId xmlns:p14="http://schemas.microsoft.com/office/powerpoint/2010/main" val="860024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B37BD5-799E-4D16-93CD-AADFE1114353}"/>
              </a:ext>
            </a:extLst>
          </p:cNvPr>
          <p:cNvSpPr>
            <a:spLocks noGrp="1"/>
          </p:cNvSpPr>
          <p:nvPr>
            <p:ph type="dt" sz="half" idx="10"/>
          </p:nvPr>
        </p:nvSpPr>
        <p:spPr/>
        <p:txBody>
          <a:bodyPr/>
          <a:lstStyle/>
          <a:p>
            <a:fld id="{E8703D14-3673-44D7-89ED-98CB05ADE16A}" type="datetimeFigureOut">
              <a:rPr lang="en-US" smtClean="0"/>
              <a:t>5/19/2020</a:t>
            </a:fld>
            <a:endParaRPr lang="en-US"/>
          </a:p>
        </p:txBody>
      </p:sp>
      <p:sp>
        <p:nvSpPr>
          <p:cNvPr id="3" name="Footer Placeholder 2">
            <a:extLst>
              <a:ext uri="{FF2B5EF4-FFF2-40B4-BE49-F238E27FC236}">
                <a16:creationId xmlns:a16="http://schemas.microsoft.com/office/drawing/2014/main" id="{17E04AAD-FA84-41FF-BEF6-D7F95945DF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17DBF9-386B-48E0-BE03-0087229C2959}"/>
              </a:ext>
            </a:extLst>
          </p:cNvPr>
          <p:cNvSpPr>
            <a:spLocks noGrp="1"/>
          </p:cNvSpPr>
          <p:nvPr>
            <p:ph type="sldNum" sz="quarter" idx="12"/>
          </p:nvPr>
        </p:nvSpPr>
        <p:spPr/>
        <p:txBody>
          <a:bodyPr/>
          <a:lstStyle/>
          <a:p>
            <a:fld id="{4845C183-40D9-456D-BDE8-C1E39B4F835C}" type="slidenum">
              <a:rPr lang="en-US" smtClean="0"/>
              <a:t>‹#›</a:t>
            </a:fld>
            <a:endParaRPr lang="en-US"/>
          </a:p>
        </p:txBody>
      </p:sp>
    </p:spTree>
    <p:extLst>
      <p:ext uri="{BB962C8B-B14F-4D97-AF65-F5344CB8AC3E}">
        <p14:creationId xmlns:p14="http://schemas.microsoft.com/office/powerpoint/2010/main" val="2115377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7C58E-4D25-4426-9CE0-267E9A8064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E9C2C7-8B96-4BF3-9E97-58D2C82A81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A306F7-87DD-446D-8C4A-6D6759D04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06C5E3-E070-411C-AB0F-90F9D941EDB7}"/>
              </a:ext>
            </a:extLst>
          </p:cNvPr>
          <p:cNvSpPr>
            <a:spLocks noGrp="1"/>
          </p:cNvSpPr>
          <p:nvPr>
            <p:ph type="dt" sz="half" idx="10"/>
          </p:nvPr>
        </p:nvSpPr>
        <p:spPr/>
        <p:txBody>
          <a:bodyPr/>
          <a:lstStyle/>
          <a:p>
            <a:fld id="{E8703D14-3673-44D7-89ED-98CB05ADE16A}" type="datetimeFigureOut">
              <a:rPr lang="en-US" smtClean="0"/>
              <a:t>5/19/2020</a:t>
            </a:fld>
            <a:endParaRPr lang="en-US"/>
          </a:p>
        </p:txBody>
      </p:sp>
      <p:sp>
        <p:nvSpPr>
          <p:cNvPr id="6" name="Footer Placeholder 5">
            <a:extLst>
              <a:ext uri="{FF2B5EF4-FFF2-40B4-BE49-F238E27FC236}">
                <a16:creationId xmlns:a16="http://schemas.microsoft.com/office/drawing/2014/main" id="{774D1A68-E832-461A-87C1-2E2F3D3D7A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39FB79-C8B1-4312-A4FC-2A4556F8F294}"/>
              </a:ext>
            </a:extLst>
          </p:cNvPr>
          <p:cNvSpPr>
            <a:spLocks noGrp="1"/>
          </p:cNvSpPr>
          <p:nvPr>
            <p:ph type="sldNum" sz="quarter" idx="12"/>
          </p:nvPr>
        </p:nvSpPr>
        <p:spPr/>
        <p:txBody>
          <a:bodyPr/>
          <a:lstStyle/>
          <a:p>
            <a:fld id="{4845C183-40D9-456D-BDE8-C1E39B4F835C}" type="slidenum">
              <a:rPr lang="en-US" smtClean="0"/>
              <a:t>‹#›</a:t>
            </a:fld>
            <a:endParaRPr lang="en-US"/>
          </a:p>
        </p:txBody>
      </p:sp>
    </p:spTree>
    <p:extLst>
      <p:ext uri="{BB962C8B-B14F-4D97-AF65-F5344CB8AC3E}">
        <p14:creationId xmlns:p14="http://schemas.microsoft.com/office/powerpoint/2010/main" val="3938823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70EB5-56FA-473A-888B-7EF5220C5A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103135-2355-4876-B1DC-6E422FC485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DD1854-9C3C-4674-A7EE-C97BC1AA63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3F2745-738E-4756-8637-C898B59DCE39}"/>
              </a:ext>
            </a:extLst>
          </p:cNvPr>
          <p:cNvSpPr>
            <a:spLocks noGrp="1"/>
          </p:cNvSpPr>
          <p:nvPr>
            <p:ph type="dt" sz="half" idx="10"/>
          </p:nvPr>
        </p:nvSpPr>
        <p:spPr/>
        <p:txBody>
          <a:bodyPr/>
          <a:lstStyle/>
          <a:p>
            <a:fld id="{E8703D14-3673-44D7-89ED-98CB05ADE16A}" type="datetimeFigureOut">
              <a:rPr lang="en-US" smtClean="0"/>
              <a:t>5/19/2020</a:t>
            </a:fld>
            <a:endParaRPr lang="en-US"/>
          </a:p>
        </p:txBody>
      </p:sp>
      <p:sp>
        <p:nvSpPr>
          <p:cNvPr id="6" name="Footer Placeholder 5">
            <a:extLst>
              <a:ext uri="{FF2B5EF4-FFF2-40B4-BE49-F238E27FC236}">
                <a16:creationId xmlns:a16="http://schemas.microsoft.com/office/drawing/2014/main" id="{809CAD84-43E7-494A-8702-E0E64307C6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439C94-1773-40BC-B747-B91FEBE7A856}"/>
              </a:ext>
            </a:extLst>
          </p:cNvPr>
          <p:cNvSpPr>
            <a:spLocks noGrp="1"/>
          </p:cNvSpPr>
          <p:nvPr>
            <p:ph type="sldNum" sz="quarter" idx="12"/>
          </p:nvPr>
        </p:nvSpPr>
        <p:spPr/>
        <p:txBody>
          <a:bodyPr/>
          <a:lstStyle/>
          <a:p>
            <a:fld id="{4845C183-40D9-456D-BDE8-C1E39B4F835C}" type="slidenum">
              <a:rPr lang="en-US" smtClean="0"/>
              <a:t>‹#›</a:t>
            </a:fld>
            <a:endParaRPr lang="en-US"/>
          </a:p>
        </p:txBody>
      </p:sp>
    </p:spTree>
    <p:extLst>
      <p:ext uri="{BB962C8B-B14F-4D97-AF65-F5344CB8AC3E}">
        <p14:creationId xmlns:p14="http://schemas.microsoft.com/office/powerpoint/2010/main" val="4234294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778398-9D37-4831-A9C9-D146914753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034362-F61E-4C1C-924F-3E6759710C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824CB-5536-48FA-ADEF-99DEB1F05B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703D14-3673-44D7-89ED-98CB05ADE16A}" type="datetimeFigureOut">
              <a:rPr lang="en-US" smtClean="0"/>
              <a:t>5/19/2020</a:t>
            </a:fld>
            <a:endParaRPr lang="en-US"/>
          </a:p>
        </p:txBody>
      </p:sp>
      <p:sp>
        <p:nvSpPr>
          <p:cNvPr id="5" name="Footer Placeholder 4">
            <a:extLst>
              <a:ext uri="{FF2B5EF4-FFF2-40B4-BE49-F238E27FC236}">
                <a16:creationId xmlns:a16="http://schemas.microsoft.com/office/drawing/2014/main" id="{4708B592-CCD8-4BE3-948B-A74FB8FA16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62E8C9-2A36-467F-B091-281393273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5C183-40D9-456D-BDE8-C1E39B4F835C}" type="slidenum">
              <a:rPr lang="en-US" smtClean="0"/>
              <a:t>‹#›</a:t>
            </a:fld>
            <a:endParaRPr lang="en-US"/>
          </a:p>
        </p:txBody>
      </p:sp>
    </p:spTree>
    <p:extLst>
      <p:ext uri="{BB962C8B-B14F-4D97-AF65-F5344CB8AC3E}">
        <p14:creationId xmlns:p14="http://schemas.microsoft.com/office/powerpoint/2010/main" val="22963377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jpeg"/></Relationships>
</file>

<file path=ppt/slides/_rels/slide1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9.png"/><Relationship Id="rId7"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5.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4.png"/><Relationship Id="rId7" Type="http://schemas.openxmlformats.org/officeDocument/2006/relationships/image" Target="../media/image35.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8.png"/><Relationship Id="rId7" Type="http://schemas.openxmlformats.org/officeDocument/2006/relationships/image" Target="../media/image35.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1.png"/><Relationship Id="rId7" Type="http://schemas.openxmlformats.org/officeDocument/2006/relationships/image" Target="../media/image3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png"/><Relationship Id="rId7"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58.jpeg"/><Relationship Id="rId4" Type="http://schemas.openxmlformats.org/officeDocument/2006/relationships/image" Target="../media/image3.png"/><Relationship Id="rId9" Type="http://schemas.openxmlformats.org/officeDocument/2006/relationships/image" Target="../media/image57.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2.png"/><Relationship Id="rId7" Type="http://schemas.openxmlformats.org/officeDocument/2006/relationships/image" Target="../media/image12.sv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3.pn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logo&#10;&#10;Description automatically generated">
            <a:extLst>
              <a:ext uri="{FF2B5EF4-FFF2-40B4-BE49-F238E27FC236}">
                <a16:creationId xmlns:a16="http://schemas.microsoft.com/office/drawing/2014/main" id="{0808E648-9CF0-4206-86D7-20189218DD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91401" y="2267889"/>
            <a:ext cx="4209197" cy="1568423"/>
          </a:xfrm>
        </p:spPr>
      </p:pic>
      <p:pic>
        <p:nvPicPr>
          <p:cNvPr id="8" name="Picture 7" descr="A close up of a logo&#10;&#10;Description automatically generated">
            <a:extLst>
              <a:ext uri="{FF2B5EF4-FFF2-40B4-BE49-F238E27FC236}">
                <a16:creationId xmlns:a16="http://schemas.microsoft.com/office/drawing/2014/main" id="{A7C591B4-D8DF-4509-9E69-D5F3A7FB0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6698" y="5797573"/>
            <a:ext cx="905301" cy="1060427"/>
          </a:xfrm>
          <a:prstGeom prst="rect">
            <a:avLst/>
          </a:prstGeom>
        </p:spPr>
      </p:pic>
      <p:sp>
        <p:nvSpPr>
          <p:cNvPr id="10" name="Rectangle 9">
            <a:extLst>
              <a:ext uri="{FF2B5EF4-FFF2-40B4-BE49-F238E27FC236}">
                <a16:creationId xmlns:a16="http://schemas.microsoft.com/office/drawing/2014/main" id="{3682A6A4-0A82-4E5F-B0A6-30A11CC62DF2}"/>
              </a:ext>
            </a:extLst>
          </p:cNvPr>
          <p:cNvSpPr/>
          <p:nvPr/>
        </p:nvSpPr>
        <p:spPr>
          <a:xfrm>
            <a:off x="0" y="4535151"/>
            <a:ext cx="12192000" cy="705592"/>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a:t>Bandit Camp Design</a:t>
            </a:r>
          </a:p>
        </p:txBody>
      </p:sp>
      <p:sp>
        <p:nvSpPr>
          <p:cNvPr id="9" name="TextBox 8">
            <a:extLst>
              <a:ext uri="{FF2B5EF4-FFF2-40B4-BE49-F238E27FC236}">
                <a16:creationId xmlns:a16="http://schemas.microsoft.com/office/drawing/2014/main" id="{11B9E9FE-8A3A-4256-B27A-967337AF7F3D}"/>
              </a:ext>
            </a:extLst>
          </p:cNvPr>
          <p:cNvSpPr txBox="1"/>
          <p:nvPr/>
        </p:nvSpPr>
        <p:spPr>
          <a:xfrm>
            <a:off x="3991401" y="5394960"/>
            <a:ext cx="4209197" cy="369332"/>
          </a:xfrm>
          <a:prstGeom prst="rect">
            <a:avLst/>
          </a:prstGeom>
          <a:noFill/>
        </p:spPr>
        <p:txBody>
          <a:bodyPr wrap="square" rtlCol="0">
            <a:spAutoFit/>
          </a:bodyPr>
          <a:lstStyle/>
          <a:p>
            <a:pPr algn="ctr"/>
            <a:r>
              <a:rPr lang="en-US" dirty="0"/>
              <a:t>By Roberto </a:t>
            </a:r>
            <a:r>
              <a:rPr lang="en-US" dirty="0" err="1"/>
              <a:t>Padrón</a:t>
            </a:r>
            <a:endParaRPr lang="en-US" dirty="0"/>
          </a:p>
        </p:txBody>
      </p:sp>
    </p:spTree>
    <p:extLst>
      <p:ext uri="{BB962C8B-B14F-4D97-AF65-F5344CB8AC3E}">
        <p14:creationId xmlns:p14="http://schemas.microsoft.com/office/powerpoint/2010/main" val="3079790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759F227-9E1E-46B8-9185-8327BD4105E5}"/>
              </a:ext>
            </a:extLst>
          </p:cNvPr>
          <p:cNvPicPr>
            <a:picLocks noChangeAspect="1"/>
          </p:cNvPicPr>
          <p:nvPr/>
        </p:nvPicPr>
        <p:blipFill>
          <a:blip r:embed="rId2"/>
          <a:stretch>
            <a:fillRect/>
          </a:stretch>
        </p:blipFill>
        <p:spPr>
          <a:xfrm>
            <a:off x="6186382" y="1794681"/>
            <a:ext cx="5860720" cy="3136874"/>
          </a:xfrm>
          <a:prstGeom prst="rect">
            <a:avLst/>
          </a:prstGeom>
        </p:spPr>
      </p:pic>
      <p:pic>
        <p:nvPicPr>
          <p:cNvPr id="4" name="Picture 3">
            <a:extLst>
              <a:ext uri="{FF2B5EF4-FFF2-40B4-BE49-F238E27FC236}">
                <a16:creationId xmlns:a16="http://schemas.microsoft.com/office/drawing/2014/main" id="{D9BA627C-200B-4C03-8F01-43C44FA08550}"/>
              </a:ext>
            </a:extLst>
          </p:cNvPr>
          <p:cNvPicPr>
            <a:picLocks noChangeAspect="1"/>
          </p:cNvPicPr>
          <p:nvPr/>
        </p:nvPicPr>
        <p:blipFill>
          <a:blip r:embed="rId3"/>
          <a:stretch>
            <a:fillRect/>
          </a:stretch>
        </p:blipFill>
        <p:spPr>
          <a:xfrm>
            <a:off x="160781" y="3568889"/>
            <a:ext cx="5843895" cy="3136875"/>
          </a:xfrm>
          <a:prstGeom prst="rect">
            <a:avLst/>
          </a:prstGeom>
        </p:spPr>
      </p:pic>
      <p:pic>
        <p:nvPicPr>
          <p:cNvPr id="6" name="Content Placeholder 5" descr="A close up of a logo&#10;&#10;Description automatically generated">
            <a:extLst>
              <a:ext uri="{FF2B5EF4-FFF2-40B4-BE49-F238E27FC236}">
                <a16:creationId xmlns:a16="http://schemas.microsoft.com/office/drawing/2014/main" id="{0808E648-9CF0-4206-86D7-20189218DD7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 y="0"/>
            <a:ext cx="1959526" cy="730155"/>
          </a:xfrm>
        </p:spPr>
      </p:pic>
      <p:pic>
        <p:nvPicPr>
          <p:cNvPr id="8" name="Picture 7" descr="A close up of a logo&#10;&#10;Description automatically generated">
            <a:extLst>
              <a:ext uri="{FF2B5EF4-FFF2-40B4-BE49-F238E27FC236}">
                <a16:creationId xmlns:a16="http://schemas.microsoft.com/office/drawing/2014/main" id="{A7C591B4-D8DF-4509-9E69-D5F3A7FB0B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86698" y="5797573"/>
            <a:ext cx="905301" cy="1060427"/>
          </a:xfrm>
          <a:prstGeom prst="rect">
            <a:avLst/>
          </a:prstGeom>
        </p:spPr>
      </p:pic>
      <p:sp>
        <p:nvSpPr>
          <p:cNvPr id="2" name="TextBox 1">
            <a:extLst>
              <a:ext uri="{FF2B5EF4-FFF2-40B4-BE49-F238E27FC236}">
                <a16:creationId xmlns:a16="http://schemas.microsoft.com/office/drawing/2014/main" id="{153F5031-FF84-496D-8455-1539832FE925}"/>
              </a:ext>
            </a:extLst>
          </p:cNvPr>
          <p:cNvSpPr txBox="1"/>
          <p:nvPr/>
        </p:nvSpPr>
        <p:spPr>
          <a:xfrm>
            <a:off x="429072" y="1640305"/>
            <a:ext cx="4483290" cy="2862322"/>
          </a:xfrm>
          <a:prstGeom prst="rect">
            <a:avLst/>
          </a:prstGeom>
          <a:noFill/>
        </p:spPr>
        <p:txBody>
          <a:bodyPr wrap="square" rtlCol="0">
            <a:spAutoFit/>
          </a:bodyPr>
          <a:lstStyle/>
          <a:p>
            <a:r>
              <a:rPr lang="en-US" dirty="0"/>
              <a:t>The elements of the level are placed in a way to create occlusion between them to force the player to move in order to shoot properly and also to use those elements as covers, as well as interesting objects for reward to collect.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9" name="Rectangle 8">
            <a:extLst>
              <a:ext uri="{FF2B5EF4-FFF2-40B4-BE49-F238E27FC236}">
                <a16:creationId xmlns:a16="http://schemas.microsoft.com/office/drawing/2014/main" id="{CDB6443C-520E-449B-B3A5-1F842911BB85}"/>
              </a:ext>
            </a:extLst>
          </p:cNvPr>
          <p:cNvSpPr/>
          <p:nvPr/>
        </p:nvSpPr>
        <p:spPr>
          <a:xfrm>
            <a:off x="0" y="782003"/>
            <a:ext cx="12192000" cy="705592"/>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a:t>Level Placement</a:t>
            </a:r>
          </a:p>
        </p:txBody>
      </p:sp>
      <p:sp>
        <p:nvSpPr>
          <p:cNvPr id="7" name="Freeform: Shape 6">
            <a:extLst>
              <a:ext uri="{FF2B5EF4-FFF2-40B4-BE49-F238E27FC236}">
                <a16:creationId xmlns:a16="http://schemas.microsoft.com/office/drawing/2014/main" id="{11E35B7B-5C85-4B26-B055-827ED9524F3E}"/>
              </a:ext>
            </a:extLst>
          </p:cNvPr>
          <p:cNvSpPr/>
          <p:nvPr/>
        </p:nvSpPr>
        <p:spPr>
          <a:xfrm>
            <a:off x="1865376" y="4706112"/>
            <a:ext cx="24384" cy="487680"/>
          </a:xfrm>
          <a:custGeom>
            <a:avLst/>
            <a:gdLst>
              <a:gd name="connsiteX0" fmla="*/ 0 w 24384"/>
              <a:gd name="connsiteY0" fmla="*/ 0 h 487680"/>
              <a:gd name="connsiteX1" fmla="*/ 6096 w 24384"/>
              <a:gd name="connsiteY1" fmla="*/ 109728 h 487680"/>
              <a:gd name="connsiteX2" fmla="*/ 18288 w 24384"/>
              <a:gd name="connsiteY2" fmla="*/ 408432 h 487680"/>
              <a:gd name="connsiteX3" fmla="*/ 24384 w 24384"/>
              <a:gd name="connsiteY3" fmla="*/ 487680 h 487680"/>
            </a:gdLst>
            <a:ahLst/>
            <a:cxnLst>
              <a:cxn ang="0">
                <a:pos x="connsiteX0" y="connsiteY0"/>
              </a:cxn>
              <a:cxn ang="0">
                <a:pos x="connsiteX1" y="connsiteY1"/>
              </a:cxn>
              <a:cxn ang="0">
                <a:pos x="connsiteX2" y="connsiteY2"/>
              </a:cxn>
              <a:cxn ang="0">
                <a:pos x="connsiteX3" y="connsiteY3"/>
              </a:cxn>
            </a:cxnLst>
            <a:rect l="l" t="t" r="r" b="b"/>
            <a:pathLst>
              <a:path w="24384" h="487680">
                <a:moveTo>
                  <a:pt x="0" y="0"/>
                </a:moveTo>
                <a:cubicBezTo>
                  <a:pt x="2032" y="36576"/>
                  <a:pt x="4457" y="73132"/>
                  <a:pt x="6096" y="109728"/>
                </a:cubicBezTo>
                <a:cubicBezTo>
                  <a:pt x="10554" y="209279"/>
                  <a:pt x="13472" y="308898"/>
                  <a:pt x="18288" y="408432"/>
                </a:cubicBezTo>
                <a:cubicBezTo>
                  <a:pt x="19568" y="434895"/>
                  <a:pt x="24384" y="487680"/>
                  <a:pt x="24384" y="487680"/>
                </a:cubicBezTo>
              </a:path>
            </a:pathLst>
          </a:custGeom>
          <a:noFill/>
          <a:ln w="57150">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B976107A-EC48-4010-A395-AEC171A7C829}"/>
              </a:ext>
            </a:extLst>
          </p:cNvPr>
          <p:cNvSpPr/>
          <p:nvPr/>
        </p:nvSpPr>
        <p:spPr>
          <a:xfrm>
            <a:off x="2962656" y="4839516"/>
            <a:ext cx="24384" cy="487680"/>
          </a:xfrm>
          <a:custGeom>
            <a:avLst/>
            <a:gdLst>
              <a:gd name="connsiteX0" fmla="*/ 0 w 24384"/>
              <a:gd name="connsiteY0" fmla="*/ 0 h 487680"/>
              <a:gd name="connsiteX1" fmla="*/ 6096 w 24384"/>
              <a:gd name="connsiteY1" fmla="*/ 109728 h 487680"/>
              <a:gd name="connsiteX2" fmla="*/ 18288 w 24384"/>
              <a:gd name="connsiteY2" fmla="*/ 408432 h 487680"/>
              <a:gd name="connsiteX3" fmla="*/ 24384 w 24384"/>
              <a:gd name="connsiteY3" fmla="*/ 487680 h 487680"/>
            </a:gdLst>
            <a:ahLst/>
            <a:cxnLst>
              <a:cxn ang="0">
                <a:pos x="connsiteX0" y="connsiteY0"/>
              </a:cxn>
              <a:cxn ang="0">
                <a:pos x="connsiteX1" y="connsiteY1"/>
              </a:cxn>
              <a:cxn ang="0">
                <a:pos x="connsiteX2" y="connsiteY2"/>
              </a:cxn>
              <a:cxn ang="0">
                <a:pos x="connsiteX3" y="connsiteY3"/>
              </a:cxn>
            </a:cxnLst>
            <a:rect l="l" t="t" r="r" b="b"/>
            <a:pathLst>
              <a:path w="24384" h="487680">
                <a:moveTo>
                  <a:pt x="0" y="0"/>
                </a:moveTo>
                <a:cubicBezTo>
                  <a:pt x="2032" y="36576"/>
                  <a:pt x="4457" y="73132"/>
                  <a:pt x="6096" y="109728"/>
                </a:cubicBezTo>
                <a:cubicBezTo>
                  <a:pt x="10554" y="209279"/>
                  <a:pt x="13472" y="308898"/>
                  <a:pt x="18288" y="408432"/>
                </a:cubicBezTo>
                <a:cubicBezTo>
                  <a:pt x="19568" y="434895"/>
                  <a:pt x="24384" y="487680"/>
                  <a:pt x="24384" y="487680"/>
                </a:cubicBezTo>
              </a:path>
            </a:pathLst>
          </a:custGeom>
          <a:noFill/>
          <a:ln w="57150">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038912F-798F-4E1F-9B0C-66C55BFD2CBD}"/>
              </a:ext>
            </a:extLst>
          </p:cNvPr>
          <p:cNvSpPr/>
          <p:nvPr/>
        </p:nvSpPr>
        <p:spPr>
          <a:xfrm>
            <a:off x="3335770" y="4826616"/>
            <a:ext cx="24384" cy="487680"/>
          </a:xfrm>
          <a:custGeom>
            <a:avLst/>
            <a:gdLst>
              <a:gd name="connsiteX0" fmla="*/ 0 w 24384"/>
              <a:gd name="connsiteY0" fmla="*/ 0 h 487680"/>
              <a:gd name="connsiteX1" fmla="*/ 6096 w 24384"/>
              <a:gd name="connsiteY1" fmla="*/ 109728 h 487680"/>
              <a:gd name="connsiteX2" fmla="*/ 18288 w 24384"/>
              <a:gd name="connsiteY2" fmla="*/ 408432 h 487680"/>
              <a:gd name="connsiteX3" fmla="*/ 24384 w 24384"/>
              <a:gd name="connsiteY3" fmla="*/ 487680 h 487680"/>
            </a:gdLst>
            <a:ahLst/>
            <a:cxnLst>
              <a:cxn ang="0">
                <a:pos x="connsiteX0" y="connsiteY0"/>
              </a:cxn>
              <a:cxn ang="0">
                <a:pos x="connsiteX1" y="connsiteY1"/>
              </a:cxn>
              <a:cxn ang="0">
                <a:pos x="connsiteX2" y="connsiteY2"/>
              </a:cxn>
              <a:cxn ang="0">
                <a:pos x="connsiteX3" y="connsiteY3"/>
              </a:cxn>
            </a:cxnLst>
            <a:rect l="l" t="t" r="r" b="b"/>
            <a:pathLst>
              <a:path w="24384" h="487680">
                <a:moveTo>
                  <a:pt x="0" y="0"/>
                </a:moveTo>
                <a:cubicBezTo>
                  <a:pt x="2032" y="36576"/>
                  <a:pt x="4457" y="73132"/>
                  <a:pt x="6096" y="109728"/>
                </a:cubicBezTo>
                <a:cubicBezTo>
                  <a:pt x="10554" y="209279"/>
                  <a:pt x="13472" y="308898"/>
                  <a:pt x="18288" y="408432"/>
                </a:cubicBezTo>
                <a:cubicBezTo>
                  <a:pt x="19568" y="434895"/>
                  <a:pt x="24384" y="487680"/>
                  <a:pt x="24384" y="487680"/>
                </a:cubicBezTo>
              </a:path>
            </a:pathLst>
          </a:custGeom>
          <a:noFill/>
          <a:ln w="57150">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2C8B07F8-7A0A-42AA-9E2B-315AFC3C4F5E}"/>
              </a:ext>
            </a:extLst>
          </p:cNvPr>
          <p:cNvSpPr/>
          <p:nvPr/>
        </p:nvSpPr>
        <p:spPr>
          <a:xfrm rot="900000">
            <a:off x="4457434" y="5877213"/>
            <a:ext cx="24384" cy="487680"/>
          </a:xfrm>
          <a:custGeom>
            <a:avLst/>
            <a:gdLst>
              <a:gd name="connsiteX0" fmla="*/ 0 w 24384"/>
              <a:gd name="connsiteY0" fmla="*/ 0 h 487680"/>
              <a:gd name="connsiteX1" fmla="*/ 6096 w 24384"/>
              <a:gd name="connsiteY1" fmla="*/ 109728 h 487680"/>
              <a:gd name="connsiteX2" fmla="*/ 18288 w 24384"/>
              <a:gd name="connsiteY2" fmla="*/ 408432 h 487680"/>
              <a:gd name="connsiteX3" fmla="*/ 24384 w 24384"/>
              <a:gd name="connsiteY3" fmla="*/ 487680 h 487680"/>
            </a:gdLst>
            <a:ahLst/>
            <a:cxnLst>
              <a:cxn ang="0">
                <a:pos x="connsiteX0" y="connsiteY0"/>
              </a:cxn>
              <a:cxn ang="0">
                <a:pos x="connsiteX1" y="connsiteY1"/>
              </a:cxn>
              <a:cxn ang="0">
                <a:pos x="connsiteX2" y="connsiteY2"/>
              </a:cxn>
              <a:cxn ang="0">
                <a:pos x="connsiteX3" y="connsiteY3"/>
              </a:cxn>
            </a:cxnLst>
            <a:rect l="l" t="t" r="r" b="b"/>
            <a:pathLst>
              <a:path w="24384" h="487680">
                <a:moveTo>
                  <a:pt x="0" y="0"/>
                </a:moveTo>
                <a:cubicBezTo>
                  <a:pt x="2032" y="36576"/>
                  <a:pt x="4457" y="73132"/>
                  <a:pt x="6096" y="109728"/>
                </a:cubicBezTo>
                <a:cubicBezTo>
                  <a:pt x="10554" y="209279"/>
                  <a:pt x="13472" y="308898"/>
                  <a:pt x="18288" y="408432"/>
                </a:cubicBezTo>
                <a:cubicBezTo>
                  <a:pt x="19568" y="434895"/>
                  <a:pt x="24384" y="487680"/>
                  <a:pt x="24384" y="487680"/>
                </a:cubicBezTo>
              </a:path>
            </a:pathLst>
          </a:custGeom>
          <a:noFill/>
          <a:ln w="57150">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468C657-DD47-407D-86F4-C52A1F1F14B5}"/>
              </a:ext>
            </a:extLst>
          </p:cNvPr>
          <p:cNvSpPr/>
          <p:nvPr/>
        </p:nvSpPr>
        <p:spPr>
          <a:xfrm rot="20700000">
            <a:off x="1519162" y="6047128"/>
            <a:ext cx="24384" cy="487680"/>
          </a:xfrm>
          <a:custGeom>
            <a:avLst/>
            <a:gdLst>
              <a:gd name="connsiteX0" fmla="*/ 0 w 24384"/>
              <a:gd name="connsiteY0" fmla="*/ 0 h 487680"/>
              <a:gd name="connsiteX1" fmla="*/ 6096 w 24384"/>
              <a:gd name="connsiteY1" fmla="*/ 109728 h 487680"/>
              <a:gd name="connsiteX2" fmla="*/ 18288 w 24384"/>
              <a:gd name="connsiteY2" fmla="*/ 408432 h 487680"/>
              <a:gd name="connsiteX3" fmla="*/ 24384 w 24384"/>
              <a:gd name="connsiteY3" fmla="*/ 487680 h 487680"/>
            </a:gdLst>
            <a:ahLst/>
            <a:cxnLst>
              <a:cxn ang="0">
                <a:pos x="connsiteX0" y="connsiteY0"/>
              </a:cxn>
              <a:cxn ang="0">
                <a:pos x="connsiteX1" y="connsiteY1"/>
              </a:cxn>
              <a:cxn ang="0">
                <a:pos x="connsiteX2" y="connsiteY2"/>
              </a:cxn>
              <a:cxn ang="0">
                <a:pos x="connsiteX3" y="connsiteY3"/>
              </a:cxn>
            </a:cxnLst>
            <a:rect l="l" t="t" r="r" b="b"/>
            <a:pathLst>
              <a:path w="24384" h="487680">
                <a:moveTo>
                  <a:pt x="0" y="0"/>
                </a:moveTo>
                <a:cubicBezTo>
                  <a:pt x="2032" y="36576"/>
                  <a:pt x="4457" y="73132"/>
                  <a:pt x="6096" y="109728"/>
                </a:cubicBezTo>
                <a:cubicBezTo>
                  <a:pt x="10554" y="209279"/>
                  <a:pt x="13472" y="308898"/>
                  <a:pt x="18288" y="408432"/>
                </a:cubicBezTo>
                <a:cubicBezTo>
                  <a:pt x="19568" y="434895"/>
                  <a:pt x="24384" y="487680"/>
                  <a:pt x="24384" y="487680"/>
                </a:cubicBezTo>
              </a:path>
            </a:pathLst>
          </a:custGeom>
          <a:noFill/>
          <a:ln w="57150">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F50E63FE-7644-4C35-AE7A-6C191887E9CA}"/>
              </a:ext>
            </a:extLst>
          </p:cNvPr>
          <p:cNvSpPr/>
          <p:nvPr/>
        </p:nvSpPr>
        <p:spPr>
          <a:xfrm rot="20700000">
            <a:off x="1471098" y="5393645"/>
            <a:ext cx="24384" cy="487680"/>
          </a:xfrm>
          <a:custGeom>
            <a:avLst/>
            <a:gdLst>
              <a:gd name="connsiteX0" fmla="*/ 0 w 24384"/>
              <a:gd name="connsiteY0" fmla="*/ 0 h 487680"/>
              <a:gd name="connsiteX1" fmla="*/ 6096 w 24384"/>
              <a:gd name="connsiteY1" fmla="*/ 109728 h 487680"/>
              <a:gd name="connsiteX2" fmla="*/ 18288 w 24384"/>
              <a:gd name="connsiteY2" fmla="*/ 408432 h 487680"/>
              <a:gd name="connsiteX3" fmla="*/ 24384 w 24384"/>
              <a:gd name="connsiteY3" fmla="*/ 487680 h 487680"/>
            </a:gdLst>
            <a:ahLst/>
            <a:cxnLst>
              <a:cxn ang="0">
                <a:pos x="connsiteX0" y="connsiteY0"/>
              </a:cxn>
              <a:cxn ang="0">
                <a:pos x="connsiteX1" y="connsiteY1"/>
              </a:cxn>
              <a:cxn ang="0">
                <a:pos x="connsiteX2" y="connsiteY2"/>
              </a:cxn>
              <a:cxn ang="0">
                <a:pos x="connsiteX3" y="connsiteY3"/>
              </a:cxn>
            </a:cxnLst>
            <a:rect l="l" t="t" r="r" b="b"/>
            <a:pathLst>
              <a:path w="24384" h="487680">
                <a:moveTo>
                  <a:pt x="0" y="0"/>
                </a:moveTo>
                <a:cubicBezTo>
                  <a:pt x="2032" y="36576"/>
                  <a:pt x="4457" y="73132"/>
                  <a:pt x="6096" y="109728"/>
                </a:cubicBezTo>
                <a:cubicBezTo>
                  <a:pt x="10554" y="209279"/>
                  <a:pt x="13472" y="308898"/>
                  <a:pt x="18288" y="408432"/>
                </a:cubicBezTo>
                <a:cubicBezTo>
                  <a:pt x="19568" y="434895"/>
                  <a:pt x="24384" y="487680"/>
                  <a:pt x="24384" y="487680"/>
                </a:cubicBezTo>
              </a:path>
            </a:pathLst>
          </a:custGeom>
          <a:noFill/>
          <a:ln w="57150">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773341D0-88E6-44FC-BED6-6BFA25314546}"/>
              </a:ext>
            </a:extLst>
          </p:cNvPr>
          <p:cNvSpPr/>
          <p:nvPr/>
        </p:nvSpPr>
        <p:spPr>
          <a:xfrm rot="20700000">
            <a:off x="895449" y="4844668"/>
            <a:ext cx="24384" cy="487680"/>
          </a:xfrm>
          <a:custGeom>
            <a:avLst/>
            <a:gdLst>
              <a:gd name="connsiteX0" fmla="*/ 0 w 24384"/>
              <a:gd name="connsiteY0" fmla="*/ 0 h 487680"/>
              <a:gd name="connsiteX1" fmla="*/ 6096 w 24384"/>
              <a:gd name="connsiteY1" fmla="*/ 109728 h 487680"/>
              <a:gd name="connsiteX2" fmla="*/ 18288 w 24384"/>
              <a:gd name="connsiteY2" fmla="*/ 408432 h 487680"/>
              <a:gd name="connsiteX3" fmla="*/ 24384 w 24384"/>
              <a:gd name="connsiteY3" fmla="*/ 487680 h 487680"/>
            </a:gdLst>
            <a:ahLst/>
            <a:cxnLst>
              <a:cxn ang="0">
                <a:pos x="connsiteX0" y="connsiteY0"/>
              </a:cxn>
              <a:cxn ang="0">
                <a:pos x="connsiteX1" y="connsiteY1"/>
              </a:cxn>
              <a:cxn ang="0">
                <a:pos x="connsiteX2" y="connsiteY2"/>
              </a:cxn>
              <a:cxn ang="0">
                <a:pos x="connsiteX3" y="connsiteY3"/>
              </a:cxn>
            </a:cxnLst>
            <a:rect l="l" t="t" r="r" b="b"/>
            <a:pathLst>
              <a:path w="24384" h="487680">
                <a:moveTo>
                  <a:pt x="0" y="0"/>
                </a:moveTo>
                <a:cubicBezTo>
                  <a:pt x="2032" y="36576"/>
                  <a:pt x="4457" y="73132"/>
                  <a:pt x="6096" y="109728"/>
                </a:cubicBezTo>
                <a:cubicBezTo>
                  <a:pt x="10554" y="209279"/>
                  <a:pt x="13472" y="308898"/>
                  <a:pt x="18288" y="408432"/>
                </a:cubicBezTo>
                <a:cubicBezTo>
                  <a:pt x="19568" y="434895"/>
                  <a:pt x="24384" y="487680"/>
                  <a:pt x="24384" y="487680"/>
                </a:cubicBezTo>
              </a:path>
            </a:pathLst>
          </a:custGeom>
          <a:noFill/>
          <a:ln w="57150">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9EDE8D55-570F-4270-A281-06440716B761}"/>
              </a:ext>
            </a:extLst>
          </p:cNvPr>
          <p:cNvSpPr/>
          <p:nvPr/>
        </p:nvSpPr>
        <p:spPr>
          <a:xfrm rot="630254">
            <a:off x="4547095" y="4711265"/>
            <a:ext cx="24384" cy="487680"/>
          </a:xfrm>
          <a:custGeom>
            <a:avLst/>
            <a:gdLst>
              <a:gd name="connsiteX0" fmla="*/ 0 w 24384"/>
              <a:gd name="connsiteY0" fmla="*/ 0 h 487680"/>
              <a:gd name="connsiteX1" fmla="*/ 6096 w 24384"/>
              <a:gd name="connsiteY1" fmla="*/ 109728 h 487680"/>
              <a:gd name="connsiteX2" fmla="*/ 18288 w 24384"/>
              <a:gd name="connsiteY2" fmla="*/ 408432 h 487680"/>
              <a:gd name="connsiteX3" fmla="*/ 24384 w 24384"/>
              <a:gd name="connsiteY3" fmla="*/ 487680 h 487680"/>
            </a:gdLst>
            <a:ahLst/>
            <a:cxnLst>
              <a:cxn ang="0">
                <a:pos x="connsiteX0" y="connsiteY0"/>
              </a:cxn>
              <a:cxn ang="0">
                <a:pos x="connsiteX1" y="connsiteY1"/>
              </a:cxn>
              <a:cxn ang="0">
                <a:pos x="connsiteX2" y="connsiteY2"/>
              </a:cxn>
              <a:cxn ang="0">
                <a:pos x="connsiteX3" y="connsiteY3"/>
              </a:cxn>
            </a:cxnLst>
            <a:rect l="l" t="t" r="r" b="b"/>
            <a:pathLst>
              <a:path w="24384" h="487680">
                <a:moveTo>
                  <a:pt x="0" y="0"/>
                </a:moveTo>
                <a:cubicBezTo>
                  <a:pt x="2032" y="36576"/>
                  <a:pt x="4457" y="73132"/>
                  <a:pt x="6096" y="109728"/>
                </a:cubicBezTo>
                <a:cubicBezTo>
                  <a:pt x="10554" y="209279"/>
                  <a:pt x="13472" y="308898"/>
                  <a:pt x="18288" y="408432"/>
                </a:cubicBezTo>
                <a:cubicBezTo>
                  <a:pt x="19568" y="434895"/>
                  <a:pt x="24384" y="487680"/>
                  <a:pt x="24384" y="487680"/>
                </a:cubicBezTo>
              </a:path>
            </a:pathLst>
          </a:custGeom>
          <a:noFill/>
          <a:ln w="57150">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B8662B4A-31FC-4941-A728-F7A6B1B7F009}"/>
              </a:ext>
            </a:extLst>
          </p:cNvPr>
          <p:cNvSpPr/>
          <p:nvPr/>
        </p:nvSpPr>
        <p:spPr>
          <a:xfrm rot="181487">
            <a:off x="3302834" y="6300582"/>
            <a:ext cx="45719" cy="476700"/>
          </a:xfrm>
          <a:custGeom>
            <a:avLst/>
            <a:gdLst>
              <a:gd name="connsiteX0" fmla="*/ 0 w 24384"/>
              <a:gd name="connsiteY0" fmla="*/ 0 h 487680"/>
              <a:gd name="connsiteX1" fmla="*/ 6096 w 24384"/>
              <a:gd name="connsiteY1" fmla="*/ 109728 h 487680"/>
              <a:gd name="connsiteX2" fmla="*/ 18288 w 24384"/>
              <a:gd name="connsiteY2" fmla="*/ 408432 h 487680"/>
              <a:gd name="connsiteX3" fmla="*/ 24384 w 24384"/>
              <a:gd name="connsiteY3" fmla="*/ 487680 h 487680"/>
            </a:gdLst>
            <a:ahLst/>
            <a:cxnLst>
              <a:cxn ang="0">
                <a:pos x="connsiteX0" y="connsiteY0"/>
              </a:cxn>
              <a:cxn ang="0">
                <a:pos x="connsiteX1" y="connsiteY1"/>
              </a:cxn>
              <a:cxn ang="0">
                <a:pos x="connsiteX2" y="connsiteY2"/>
              </a:cxn>
              <a:cxn ang="0">
                <a:pos x="connsiteX3" y="connsiteY3"/>
              </a:cxn>
            </a:cxnLst>
            <a:rect l="l" t="t" r="r" b="b"/>
            <a:pathLst>
              <a:path w="24384" h="487680">
                <a:moveTo>
                  <a:pt x="0" y="0"/>
                </a:moveTo>
                <a:cubicBezTo>
                  <a:pt x="2032" y="36576"/>
                  <a:pt x="4457" y="73132"/>
                  <a:pt x="6096" y="109728"/>
                </a:cubicBezTo>
                <a:cubicBezTo>
                  <a:pt x="10554" y="209279"/>
                  <a:pt x="13472" y="308898"/>
                  <a:pt x="18288" y="408432"/>
                </a:cubicBezTo>
                <a:cubicBezTo>
                  <a:pt x="19568" y="434895"/>
                  <a:pt x="24384" y="487680"/>
                  <a:pt x="24384" y="487680"/>
                </a:cubicBezTo>
              </a:path>
            </a:pathLst>
          </a:custGeom>
          <a:noFill/>
          <a:ln w="57150">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E6D8FB2-01D4-494E-BB0A-2B34087FC562}"/>
              </a:ext>
            </a:extLst>
          </p:cNvPr>
          <p:cNvSpPr/>
          <p:nvPr/>
        </p:nvSpPr>
        <p:spPr>
          <a:xfrm>
            <a:off x="8116233" y="2783597"/>
            <a:ext cx="368489" cy="368489"/>
          </a:xfrm>
          <a:prstGeom prst="ellipse">
            <a:avLst/>
          </a:prstGeom>
          <a:noFill/>
          <a:ln w="28575">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b="1" dirty="0"/>
          </a:p>
        </p:txBody>
      </p:sp>
      <p:sp>
        <p:nvSpPr>
          <p:cNvPr id="25" name="Oval 24">
            <a:extLst>
              <a:ext uri="{FF2B5EF4-FFF2-40B4-BE49-F238E27FC236}">
                <a16:creationId xmlns:a16="http://schemas.microsoft.com/office/drawing/2014/main" id="{B79D647E-55AC-4311-9C37-69387AC9533A}"/>
              </a:ext>
            </a:extLst>
          </p:cNvPr>
          <p:cNvSpPr/>
          <p:nvPr/>
        </p:nvSpPr>
        <p:spPr>
          <a:xfrm>
            <a:off x="8963577" y="3178873"/>
            <a:ext cx="368489" cy="368489"/>
          </a:xfrm>
          <a:prstGeom prst="ellipse">
            <a:avLst/>
          </a:prstGeom>
          <a:noFill/>
          <a:ln w="28575">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b="1" dirty="0"/>
          </a:p>
        </p:txBody>
      </p:sp>
      <p:sp>
        <p:nvSpPr>
          <p:cNvPr id="20" name="Freeform: Shape 19">
            <a:extLst>
              <a:ext uri="{FF2B5EF4-FFF2-40B4-BE49-F238E27FC236}">
                <a16:creationId xmlns:a16="http://schemas.microsoft.com/office/drawing/2014/main" id="{B48BA145-4014-43C1-9761-CC1CBCEFBC28}"/>
              </a:ext>
            </a:extLst>
          </p:cNvPr>
          <p:cNvSpPr/>
          <p:nvPr/>
        </p:nvSpPr>
        <p:spPr>
          <a:xfrm rot="184109">
            <a:off x="2658525" y="4471919"/>
            <a:ext cx="24384" cy="487680"/>
          </a:xfrm>
          <a:custGeom>
            <a:avLst/>
            <a:gdLst>
              <a:gd name="connsiteX0" fmla="*/ 0 w 24384"/>
              <a:gd name="connsiteY0" fmla="*/ 0 h 487680"/>
              <a:gd name="connsiteX1" fmla="*/ 6096 w 24384"/>
              <a:gd name="connsiteY1" fmla="*/ 109728 h 487680"/>
              <a:gd name="connsiteX2" fmla="*/ 18288 w 24384"/>
              <a:gd name="connsiteY2" fmla="*/ 408432 h 487680"/>
              <a:gd name="connsiteX3" fmla="*/ 24384 w 24384"/>
              <a:gd name="connsiteY3" fmla="*/ 487680 h 487680"/>
            </a:gdLst>
            <a:ahLst/>
            <a:cxnLst>
              <a:cxn ang="0">
                <a:pos x="connsiteX0" y="connsiteY0"/>
              </a:cxn>
              <a:cxn ang="0">
                <a:pos x="connsiteX1" y="connsiteY1"/>
              </a:cxn>
              <a:cxn ang="0">
                <a:pos x="connsiteX2" y="connsiteY2"/>
              </a:cxn>
              <a:cxn ang="0">
                <a:pos x="connsiteX3" y="connsiteY3"/>
              </a:cxn>
            </a:cxnLst>
            <a:rect l="l" t="t" r="r" b="b"/>
            <a:pathLst>
              <a:path w="24384" h="487680">
                <a:moveTo>
                  <a:pt x="0" y="0"/>
                </a:moveTo>
                <a:cubicBezTo>
                  <a:pt x="2032" y="36576"/>
                  <a:pt x="4457" y="73132"/>
                  <a:pt x="6096" y="109728"/>
                </a:cubicBezTo>
                <a:cubicBezTo>
                  <a:pt x="10554" y="209279"/>
                  <a:pt x="13472" y="308898"/>
                  <a:pt x="18288" y="408432"/>
                </a:cubicBezTo>
                <a:cubicBezTo>
                  <a:pt x="19568" y="434895"/>
                  <a:pt x="24384" y="487680"/>
                  <a:pt x="24384" y="487680"/>
                </a:cubicBezTo>
              </a:path>
            </a:pathLst>
          </a:custGeom>
          <a:noFill/>
          <a:ln w="57150">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1E6D12DC-E1EC-4048-B37F-61B274886F03}"/>
              </a:ext>
            </a:extLst>
          </p:cNvPr>
          <p:cNvSpPr/>
          <p:nvPr/>
        </p:nvSpPr>
        <p:spPr>
          <a:xfrm rot="184109">
            <a:off x="3582164" y="4385481"/>
            <a:ext cx="24384" cy="487680"/>
          </a:xfrm>
          <a:custGeom>
            <a:avLst/>
            <a:gdLst>
              <a:gd name="connsiteX0" fmla="*/ 0 w 24384"/>
              <a:gd name="connsiteY0" fmla="*/ 0 h 487680"/>
              <a:gd name="connsiteX1" fmla="*/ 6096 w 24384"/>
              <a:gd name="connsiteY1" fmla="*/ 109728 h 487680"/>
              <a:gd name="connsiteX2" fmla="*/ 18288 w 24384"/>
              <a:gd name="connsiteY2" fmla="*/ 408432 h 487680"/>
              <a:gd name="connsiteX3" fmla="*/ 24384 w 24384"/>
              <a:gd name="connsiteY3" fmla="*/ 487680 h 487680"/>
            </a:gdLst>
            <a:ahLst/>
            <a:cxnLst>
              <a:cxn ang="0">
                <a:pos x="connsiteX0" y="connsiteY0"/>
              </a:cxn>
              <a:cxn ang="0">
                <a:pos x="connsiteX1" y="connsiteY1"/>
              </a:cxn>
              <a:cxn ang="0">
                <a:pos x="connsiteX2" y="connsiteY2"/>
              </a:cxn>
              <a:cxn ang="0">
                <a:pos x="connsiteX3" y="connsiteY3"/>
              </a:cxn>
            </a:cxnLst>
            <a:rect l="l" t="t" r="r" b="b"/>
            <a:pathLst>
              <a:path w="24384" h="487680">
                <a:moveTo>
                  <a:pt x="0" y="0"/>
                </a:moveTo>
                <a:cubicBezTo>
                  <a:pt x="2032" y="36576"/>
                  <a:pt x="4457" y="73132"/>
                  <a:pt x="6096" y="109728"/>
                </a:cubicBezTo>
                <a:cubicBezTo>
                  <a:pt x="10554" y="209279"/>
                  <a:pt x="13472" y="308898"/>
                  <a:pt x="18288" y="408432"/>
                </a:cubicBezTo>
                <a:cubicBezTo>
                  <a:pt x="19568" y="434895"/>
                  <a:pt x="24384" y="487680"/>
                  <a:pt x="24384" y="487680"/>
                </a:cubicBezTo>
              </a:path>
            </a:pathLst>
          </a:custGeom>
          <a:noFill/>
          <a:ln w="57150">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3779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692F72-A85F-4254-B5A8-E6FAF44432CC}"/>
              </a:ext>
            </a:extLst>
          </p:cNvPr>
          <p:cNvPicPr>
            <a:picLocks noChangeAspect="1"/>
          </p:cNvPicPr>
          <p:nvPr/>
        </p:nvPicPr>
        <p:blipFill>
          <a:blip r:embed="rId2"/>
          <a:stretch>
            <a:fillRect/>
          </a:stretch>
        </p:blipFill>
        <p:spPr>
          <a:xfrm>
            <a:off x="6186382" y="1794680"/>
            <a:ext cx="5854077" cy="3136875"/>
          </a:xfrm>
          <a:prstGeom prst="rect">
            <a:avLst/>
          </a:prstGeom>
        </p:spPr>
      </p:pic>
      <p:pic>
        <p:nvPicPr>
          <p:cNvPr id="5" name="Picture 4">
            <a:extLst>
              <a:ext uri="{FF2B5EF4-FFF2-40B4-BE49-F238E27FC236}">
                <a16:creationId xmlns:a16="http://schemas.microsoft.com/office/drawing/2014/main" id="{5CCEBCE5-C329-49FB-962B-326E4EE7A9DF}"/>
              </a:ext>
            </a:extLst>
          </p:cNvPr>
          <p:cNvPicPr>
            <a:picLocks noChangeAspect="1"/>
          </p:cNvPicPr>
          <p:nvPr/>
        </p:nvPicPr>
        <p:blipFill>
          <a:blip r:embed="rId3"/>
          <a:stretch>
            <a:fillRect/>
          </a:stretch>
        </p:blipFill>
        <p:spPr>
          <a:xfrm>
            <a:off x="168335" y="3429000"/>
            <a:ext cx="5837284" cy="3136875"/>
          </a:xfrm>
          <a:prstGeom prst="rect">
            <a:avLst/>
          </a:prstGeom>
        </p:spPr>
      </p:pic>
      <p:pic>
        <p:nvPicPr>
          <p:cNvPr id="6" name="Content Placeholder 5" descr="A close up of a logo&#10;&#10;Description automatically generated">
            <a:extLst>
              <a:ext uri="{FF2B5EF4-FFF2-40B4-BE49-F238E27FC236}">
                <a16:creationId xmlns:a16="http://schemas.microsoft.com/office/drawing/2014/main" id="{0808E648-9CF0-4206-86D7-20189218DD7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 y="0"/>
            <a:ext cx="1959526" cy="730155"/>
          </a:xfrm>
        </p:spPr>
      </p:pic>
      <p:pic>
        <p:nvPicPr>
          <p:cNvPr id="8" name="Picture 7" descr="A close up of a logo&#10;&#10;Description automatically generated">
            <a:extLst>
              <a:ext uri="{FF2B5EF4-FFF2-40B4-BE49-F238E27FC236}">
                <a16:creationId xmlns:a16="http://schemas.microsoft.com/office/drawing/2014/main" id="{A7C591B4-D8DF-4509-9E69-D5F3A7FB0B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86698" y="5797573"/>
            <a:ext cx="905301" cy="1060427"/>
          </a:xfrm>
          <a:prstGeom prst="rect">
            <a:avLst/>
          </a:prstGeom>
        </p:spPr>
      </p:pic>
      <p:sp>
        <p:nvSpPr>
          <p:cNvPr id="2" name="TextBox 1">
            <a:extLst>
              <a:ext uri="{FF2B5EF4-FFF2-40B4-BE49-F238E27FC236}">
                <a16:creationId xmlns:a16="http://schemas.microsoft.com/office/drawing/2014/main" id="{153F5031-FF84-496D-8455-1539832FE925}"/>
              </a:ext>
            </a:extLst>
          </p:cNvPr>
          <p:cNvSpPr txBox="1"/>
          <p:nvPr/>
        </p:nvSpPr>
        <p:spPr>
          <a:xfrm>
            <a:off x="429072" y="1640305"/>
            <a:ext cx="5666928" cy="2585323"/>
          </a:xfrm>
          <a:prstGeom prst="rect">
            <a:avLst/>
          </a:prstGeom>
          <a:noFill/>
        </p:spPr>
        <p:txBody>
          <a:bodyPr wrap="square" rtlCol="0">
            <a:spAutoFit/>
          </a:bodyPr>
          <a:lstStyle/>
          <a:p>
            <a:r>
              <a:rPr lang="en-US" dirty="0"/>
              <a:t>The shape of the triangular building is different from the others in order to use it as a landmark to help the player orientate around the bandit camp, so he never get lost and can create a mental map of where he is and where are all the elements of the game space.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9" name="Rectangle 8">
            <a:extLst>
              <a:ext uri="{FF2B5EF4-FFF2-40B4-BE49-F238E27FC236}">
                <a16:creationId xmlns:a16="http://schemas.microsoft.com/office/drawing/2014/main" id="{CDB6443C-520E-449B-B3A5-1F842911BB85}"/>
              </a:ext>
            </a:extLst>
          </p:cNvPr>
          <p:cNvSpPr/>
          <p:nvPr/>
        </p:nvSpPr>
        <p:spPr>
          <a:xfrm>
            <a:off x="0" y="782003"/>
            <a:ext cx="12192000" cy="705592"/>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a:t>High Landmark</a:t>
            </a:r>
          </a:p>
        </p:txBody>
      </p:sp>
      <p:cxnSp>
        <p:nvCxnSpPr>
          <p:cNvPr id="10" name="Straight Arrow Connector 9">
            <a:extLst>
              <a:ext uri="{FF2B5EF4-FFF2-40B4-BE49-F238E27FC236}">
                <a16:creationId xmlns:a16="http://schemas.microsoft.com/office/drawing/2014/main" id="{DDFBCB55-03F7-4074-91A1-83A7FBB34E00}"/>
              </a:ext>
            </a:extLst>
          </p:cNvPr>
          <p:cNvCxnSpPr>
            <a:cxnSpLocks/>
          </p:cNvCxnSpPr>
          <p:nvPr/>
        </p:nvCxnSpPr>
        <p:spPr>
          <a:xfrm>
            <a:off x="9137904" y="1640305"/>
            <a:ext cx="0" cy="10663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CA4C698-9DF0-4BA0-A423-7299C9B60B70}"/>
              </a:ext>
            </a:extLst>
          </p:cNvPr>
          <p:cNvCxnSpPr>
            <a:cxnSpLocks/>
          </p:cNvCxnSpPr>
          <p:nvPr/>
        </p:nvCxnSpPr>
        <p:spPr>
          <a:xfrm>
            <a:off x="3115056" y="3530065"/>
            <a:ext cx="0" cy="10663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184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9903C8-25FC-46B0-A766-4BB0B8054B8F}"/>
              </a:ext>
            </a:extLst>
          </p:cNvPr>
          <p:cNvPicPr>
            <a:picLocks noChangeAspect="1"/>
          </p:cNvPicPr>
          <p:nvPr/>
        </p:nvPicPr>
        <p:blipFill>
          <a:blip r:embed="rId2"/>
          <a:stretch>
            <a:fillRect/>
          </a:stretch>
        </p:blipFill>
        <p:spPr>
          <a:xfrm>
            <a:off x="6186382" y="1794680"/>
            <a:ext cx="5867844" cy="3136875"/>
          </a:xfrm>
          <a:prstGeom prst="rect">
            <a:avLst/>
          </a:prstGeom>
        </p:spPr>
      </p:pic>
      <p:pic>
        <p:nvPicPr>
          <p:cNvPr id="3" name="Picture 2">
            <a:extLst>
              <a:ext uri="{FF2B5EF4-FFF2-40B4-BE49-F238E27FC236}">
                <a16:creationId xmlns:a16="http://schemas.microsoft.com/office/drawing/2014/main" id="{6C8AB1F5-AED7-4468-BEB9-7D998AE32F3E}"/>
              </a:ext>
            </a:extLst>
          </p:cNvPr>
          <p:cNvPicPr>
            <a:picLocks noChangeAspect="1"/>
          </p:cNvPicPr>
          <p:nvPr/>
        </p:nvPicPr>
        <p:blipFill>
          <a:blip r:embed="rId3"/>
          <a:stretch>
            <a:fillRect/>
          </a:stretch>
        </p:blipFill>
        <p:spPr>
          <a:xfrm>
            <a:off x="168335" y="3428999"/>
            <a:ext cx="5854552" cy="3136875"/>
          </a:xfrm>
          <a:prstGeom prst="rect">
            <a:avLst/>
          </a:prstGeom>
        </p:spPr>
      </p:pic>
      <p:pic>
        <p:nvPicPr>
          <p:cNvPr id="6" name="Content Placeholder 5" descr="A close up of a logo&#10;&#10;Description automatically generated">
            <a:extLst>
              <a:ext uri="{FF2B5EF4-FFF2-40B4-BE49-F238E27FC236}">
                <a16:creationId xmlns:a16="http://schemas.microsoft.com/office/drawing/2014/main" id="{0808E648-9CF0-4206-86D7-20189218DD7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 y="0"/>
            <a:ext cx="1959526" cy="730155"/>
          </a:xfrm>
        </p:spPr>
      </p:pic>
      <p:pic>
        <p:nvPicPr>
          <p:cNvPr id="8" name="Picture 7" descr="A close up of a logo&#10;&#10;Description automatically generated">
            <a:extLst>
              <a:ext uri="{FF2B5EF4-FFF2-40B4-BE49-F238E27FC236}">
                <a16:creationId xmlns:a16="http://schemas.microsoft.com/office/drawing/2014/main" id="{A7C591B4-D8DF-4509-9E69-D5F3A7FB0B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86698" y="5797573"/>
            <a:ext cx="905301" cy="1060427"/>
          </a:xfrm>
          <a:prstGeom prst="rect">
            <a:avLst/>
          </a:prstGeom>
        </p:spPr>
      </p:pic>
      <p:sp>
        <p:nvSpPr>
          <p:cNvPr id="2" name="TextBox 1">
            <a:extLst>
              <a:ext uri="{FF2B5EF4-FFF2-40B4-BE49-F238E27FC236}">
                <a16:creationId xmlns:a16="http://schemas.microsoft.com/office/drawing/2014/main" id="{153F5031-FF84-496D-8455-1539832FE925}"/>
              </a:ext>
            </a:extLst>
          </p:cNvPr>
          <p:cNvSpPr txBox="1"/>
          <p:nvPr/>
        </p:nvSpPr>
        <p:spPr>
          <a:xfrm>
            <a:off x="429072" y="1640305"/>
            <a:ext cx="5666928" cy="2308324"/>
          </a:xfrm>
          <a:prstGeom prst="rect">
            <a:avLst/>
          </a:prstGeom>
          <a:noFill/>
        </p:spPr>
        <p:txBody>
          <a:bodyPr wrap="square" rtlCol="0">
            <a:spAutoFit/>
          </a:bodyPr>
          <a:lstStyle/>
          <a:p>
            <a:r>
              <a:rPr lang="en-US" dirty="0"/>
              <a:t>The entire level is designed in a “loop” concept in which they will never need to do “backtracking”, they will always move forward, to avoid dead ends and give the player the feeling he is always progressing forward.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9" name="Rectangle 8">
            <a:extLst>
              <a:ext uri="{FF2B5EF4-FFF2-40B4-BE49-F238E27FC236}">
                <a16:creationId xmlns:a16="http://schemas.microsoft.com/office/drawing/2014/main" id="{CDB6443C-520E-449B-B3A5-1F842911BB85}"/>
              </a:ext>
            </a:extLst>
          </p:cNvPr>
          <p:cNvSpPr/>
          <p:nvPr/>
        </p:nvSpPr>
        <p:spPr>
          <a:xfrm>
            <a:off x="0" y="782003"/>
            <a:ext cx="12192000" cy="705592"/>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a:t>Loop</a:t>
            </a:r>
          </a:p>
        </p:txBody>
      </p:sp>
      <p:cxnSp>
        <p:nvCxnSpPr>
          <p:cNvPr id="11" name="Straight Arrow Connector 10">
            <a:extLst>
              <a:ext uri="{FF2B5EF4-FFF2-40B4-BE49-F238E27FC236}">
                <a16:creationId xmlns:a16="http://schemas.microsoft.com/office/drawing/2014/main" id="{22B70548-F21C-48A4-B025-6625A48810FC}"/>
              </a:ext>
            </a:extLst>
          </p:cNvPr>
          <p:cNvCxnSpPr/>
          <p:nvPr/>
        </p:nvCxnSpPr>
        <p:spPr>
          <a:xfrm flipH="1" flipV="1">
            <a:off x="2934269" y="4844955"/>
            <a:ext cx="1692322" cy="7710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461B996-2A50-4DA0-A67A-BA79161C66F1}"/>
              </a:ext>
            </a:extLst>
          </p:cNvPr>
          <p:cNvCxnSpPr>
            <a:cxnSpLocks/>
          </p:cNvCxnSpPr>
          <p:nvPr/>
        </p:nvCxnSpPr>
        <p:spPr>
          <a:xfrm flipH="1" flipV="1">
            <a:off x="2545223" y="3895135"/>
            <a:ext cx="225551" cy="94982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90D8E21-EE34-4AF2-804D-7F3EEC3D364A}"/>
              </a:ext>
            </a:extLst>
          </p:cNvPr>
          <p:cNvCxnSpPr>
            <a:cxnSpLocks/>
          </p:cNvCxnSpPr>
          <p:nvPr/>
        </p:nvCxnSpPr>
        <p:spPr>
          <a:xfrm flipV="1">
            <a:off x="7808976" y="3895135"/>
            <a:ext cx="1200912" cy="6951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A4B4FDB-E4C1-4A0E-AF7F-F1B7AABED7BA}"/>
              </a:ext>
            </a:extLst>
          </p:cNvPr>
          <p:cNvCxnSpPr>
            <a:cxnSpLocks/>
          </p:cNvCxnSpPr>
          <p:nvPr/>
        </p:nvCxnSpPr>
        <p:spPr>
          <a:xfrm flipH="1" flipV="1">
            <a:off x="8075173" y="2794467"/>
            <a:ext cx="934715" cy="9058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876E175-334B-4BE2-972D-746836F3116C}"/>
              </a:ext>
            </a:extLst>
          </p:cNvPr>
          <p:cNvCxnSpPr>
            <a:cxnSpLocks/>
          </p:cNvCxnSpPr>
          <p:nvPr/>
        </p:nvCxnSpPr>
        <p:spPr>
          <a:xfrm>
            <a:off x="8227573" y="2663952"/>
            <a:ext cx="605531" cy="13051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40FFF99-2C7F-4594-BED9-C0708DF03B7D}"/>
              </a:ext>
            </a:extLst>
          </p:cNvPr>
          <p:cNvCxnSpPr>
            <a:cxnSpLocks/>
          </p:cNvCxnSpPr>
          <p:nvPr/>
        </p:nvCxnSpPr>
        <p:spPr>
          <a:xfrm flipV="1">
            <a:off x="8912352" y="2663952"/>
            <a:ext cx="2218944" cy="652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477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2DDFDF9F-A3BB-4B81-8F45-971CE83047FF}"/>
              </a:ext>
            </a:extLst>
          </p:cNvPr>
          <p:cNvPicPr>
            <a:picLocks noChangeAspect="1"/>
          </p:cNvPicPr>
          <p:nvPr/>
        </p:nvPicPr>
        <p:blipFill>
          <a:blip r:embed="rId2"/>
          <a:stretch>
            <a:fillRect/>
          </a:stretch>
        </p:blipFill>
        <p:spPr>
          <a:xfrm>
            <a:off x="6186381" y="1794680"/>
            <a:ext cx="5867844" cy="3136875"/>
          </a:xfrm>
          <a:prstGeom prst="rect">
            <a:avLst/>
          </a:prstGeom>
        </p:spPr>
      </p:pic>
      <p:pic>
        <p:nvPicPr>
          <p:cNvPr id="5" name="Picture 4">
            <a:extLst>
              <a:ext uri="{FF2B5EF4-FFF2-40B4-BE49-F238E27FC236}">
                <a16:creationId xmlns:a16="http://schemas.microsoft.com/office/drawing/2014/main" id="{90C2D8F9-C875-4646-B016-BEA9CB5129F7}"/>
              </a:ext>
            </a:extLst>
          </p:cNvPr>
          <p:cNvPicPr>
            <a:picLocks noChangeAspect="1"/>
          </p:cNvPicPr>
          <p:nvPr/>
        </p:nvPicPr>
        <p:blipFill>
          <a:blip r:embed="rId3"/>
          <a:stretch>
            <a:fillRect/>
          </a:stretch>
        </p:blipFill>
        <p:spPr>
          <a:xfrm>
            <a:off x="168335" y="3428999"/>
            <a:ext cx="5866920" cy="3136875"/>
          </a:xfrm>
          <a:prstGeom prst="rect">
            <a:avLst/>
          </a:prstGeom>
        </p:spPr>
      </p:pic>
      <p:pic>
        <p:nvPicPr>
          <p:cNvPr id="6" name="Content Placeholder 5" descr="A close up of a logo&#10;&#10;Description automatically generated">
            <a:extLst>
              <a:ext uri="{FF2B5EF4-FFF2-40B4-BE49-F238E27FC236}">
                <a16:creationId xmlns:a16="http://schemas.microsoft.com/office/drawing/2014/main" id="{0808E648-9CF0-4206-86D7-20189218DD7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 y="0"/>
            <a:ext cx="1959526" cy="730155"/>
          </a:xfrm>
        </p:spPr>
      </p:pic>
      <p:pic>
        <p:nvPicPr>
          <p:cNvPr id="8" name="Picture 7" descr="A close up of a logo&#10;&#10;Description automatically generated">
            <a:extLst>
              <a:ext uri="{FF2B5EF4-FFF2-40B4-BE49-F238E27FC236}">
                <a16:creationId xmlns:a16="http://schemas.microsoft.com/office/drawing/2014/main" id="{A7C591B4-D8DF-4509-9E69-D5F3A7FB0B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86698" y="5797573"/>
            <a:ext cx="905301" cy="1060427"/>
          </a:xfrm>
          <a:prstGeom prst="rect">
            <a:avLst/>
          </a:prstGeom>
        </p:spPr>
      </p:pic>
      <p:sp>
        <p:nvSpPr>
          <p:cNvPr id="2" name="TextBox 1">
            <a:extLst>
              <a:ext uri="{FF2B5EF4-FFF2-40B4-BE49-F238E27FC236}">
                <a16:creationId xmlns:a16="http://schemas.microsoft.com/office/drawing/2014/main" id="{153F5031-FF84-496D-8455-1539832FE925}"/>
              </a:ext>
            </a:extLst>
          </p:cNvPr>
          <p:cNvSpPr txBox="1"/>
          <p:nvPr/>
        </p:nvSpPr>
        <p:spPr>
          <a:xfrm>
            <a:off x="429072" y="1640305"/>
            <a:ext cx="5666928" cy="2308324"/>
          </a:xfrm>
          <a:prstGeom prst="rect">
            <a:avLst/>
          </a:prstGeom>
          <a:noFill/>
        </p:spPr>
        <p:txBody>
          <a:bodyPr wrap="square" rtlCol="0">
            <a:spAutoFit/>
          </a:bodyPr>
          <a:lstStyle/>
          <a:p>
            <a:r>
              <a:rPr lang="en-US" dirty="0"/>
              <a:t>The level shape its's been carefully build in a way to create interesting shapes and game spaces from the negative and positive space in order to “push and pull” the player to move around engaging a nice navigation through the level.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9" name="Rectangle 8">
            <a:extLst>
              <a:ext uri="{FF2B5EF4-FFF2-40B4-BE49-F238E27FC236}">
                <a16:creationId xmlns:a16="http://schemas.microsoft.com/office/drawing/2014/main" id="{CDB6443C-520E-449B-B3A5-1F842911BB85}"/>
              </a:ext>
            </a:extLst>
          </p:cNvPr>
          <p:cNvSpPr/>
          <p:nvPr/>
        </p:nvSpPr>
        <p:spPr>
          <a:xfrm>
            <a:off x="0" y="782003"/>
            <a:ext cx="12192000" cy="705592"/>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a:t>Shape Theory</a:t>
            </a:r>
          </a:p>
        </p:txBody>
      </p:sp>
      <p:cxnSp>
        <p:nvCxnSpPr>
          <p:cNvPr id="11" name="Straight Arrow Connector 10">
            <a:extLst>
              <a:ext uri="{FF2B5EF4-FFF2-40B4-BE49-F238E27FC236}">
                <a16:creationId xmlns:a16="http://schemas.microsoft.com/office/drawing/2014/main" id="{22B70548-F21C-48A4-B025-6625A48810FC}"/>
              </a:ext>
            </a:extLst>
          </p:cNvPr>
          <p:cNvCxnSpPr>
            <a:cxnSpLocks/>
          </p:cNvCxnSpPr>
          <p:nvPr/>
        </p:nvCxnSpPr>
        <p:spPr>
          <a:xfrm flipH="1">
            <a:off x="3572256" y="3895135"/>
            <a:ext cx="1962914" cy="8719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461B996-2A50-4DA0-A67A-BA79161C66F1}"/>
              </a:ext>
            </a:extLst>
          </p:cNvPr>
          <p:cNvCxnSpPr>
            <a:cxnSpLocks/>
          </p:cNvCxnSpPr>
          <p:nvPr/>
        </p:nvCxnSpPr>
        <p:spPr>
          <a:xfrm flipH="1">
            <a:off x="1828800" y="4767073"/>
            <a:ext cx="1536192" cy="1097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90D8E21-EE34-4AF2-804D-7F3EEC3D364A}"/>
              </a:ext>
            </a:extLst>
          </p:cNvPr>
          <p:cNvCxnSpPr>
            <a:cxnSpLocks/>
          </p:cNvCxnSpPr>
          <p:nvPr/>
        </p:nvCxnSpPr>
        <p:spPr>
          <a:xfrm flipV="1">
            <a:off x="8912352" y="4128792"/>
            <a:ext cx="676656" cy="6931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A4B4FDB-E4C1-4A0E-AF7F-F1B7AABED7BA}"/>
              </a:ext>
            </a:extLst>
          </p:cNvPr>
          <p:cNvCxnSpPr>
            <a:cxnSpLocks/>
          </p:cNvCxnSpPr>
          <p:nvPr/>
        </p:nvCxnSpPr>
        <p:spPr>
          <a:xfrm flipV="1">
            <a:off x="7348125" y="2696580"/>
            <a:ext cx="534003" cy="3911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876E175-334B-4BE2-972D-746836F3116C}"/>
              </a:ext>
            </a:extLst>
          </p:cNvPr>
          <p:cNvCxnSpPr>
            <a:cxnSpLocks/>
          </p:cNvCxnSpPr>
          <p:nvPr/>
        </p:nvCxnSpPr>
        <p:spPr>
          <a:xfrm>
            <a:off x="7730488" y="3003858"/>
            <a:ext cx="639320" cy="1981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40FFF99-2C7F-4594-BED9-C0708DF03B7D}"/>
              </a:ext>
            </a:extLst>
          </p:cNvPr>
          <p:cNvCxnSpPr>
            <a:cxnSpLocks/>
          </p:cNvCxnSpPr>
          <p:nvPr/>
        </p:nvCxnSpPr>
        <p:spPr>
          <a:xfrm flipH="1" flipV="1">
            <a:off x="8494139" y="3201990"/>
            <a:ext cx="948565" cy="4468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6245E3C-B636-430C-8CF7-4FDF8284E06A}"/>
              </a:ext>
            </a:extLst>
          </p:cNvPr>
          <p:cNvCxnSpPr>
            <a:cxnSpLocks/>
          </p:cNvCxnSpPr>
          <p:nvPr/>
        </p:nvCxnSpPr>
        <p:spPr>
          <a:xfrm flipH="1" flipV="1">
            <a:off x="1255776" y="4590288"/>
            <a:ext cx="463296" cy="2865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220AF22-A92B-4D86-AB12-41528E929E54}"/>
              </a:ext>
            </a:extLst>
          </p:cNvPr>
          <p:cNvCxnSpPr>
            <a:cxnSpLocks/>
          </p:cNvCxnSpPr>
          <p:nvPr/>
        </p:nvCxnSpPr>
        <p:spPr>
          <a:xfrm flipH="1" flipV="1">
            <a:off x="1255776" y="3948629"/>
            <a:ext cx="12192" cy="5500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3F56583-1BED-432A-B943-7C635305667F}"/>
              </a:ext>
            </a:extLst>
          </p:cNvPr>
          <p:cNvCxnSpPr>
            <a:cxnSpLocks/>
          </p:cNvCxnSpPr>
          <p:nvPr/>
        </p:nvCxnSpPr>
        <p:spPr>
          <a:xfrm flipH="1">
            <a:off x="527918" y="4518164"/>
            <a:ext cx="646199" cy="664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8FF3F4A-D5E0-4E21-9FE3-B5C8E1806808}"/>
              </a:ext>
            </a:extLst>
          </p:cNvPr>
          <p:cNvCxnSpPr>
            <a:cxnSpLocks/>
          </p:cNvCxnSpPr>
          <p:nvPr/>
        </p:nvCxnSpPr>
        <p:spPr>
          <a:xfrm flipH="1">
            <a:off x="1104649" y="4632960"/>
            <a:ext cx="41400" cy="762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A22BB05-C99E-4404-8259-A7B9F9673924}"/>
              </a:ext>
            </a:extLst>
          </p:cNvPr>
          <p:cNvCxnSpPr>
            <a:cxnSpLocks/>
          </p:cNvCxnSpPr>
          <p:nvPr/>
        </p:nvCxnSpPr>
        <p:spPr>
          <a:xfrm>
            <a:off x="1155721" y="5474208"/>
            <a:ext cx="2501879" cy="4425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3983141-E170-4BC6-9C24-B65D0F632CD9}"/>
              </a:ext>
            </a:extLst>
          </p:cNvPr>
          <p:cNvCxnSpPr>
            <a:cxnSpLocks/>
          </p:cNvCxnSpPr>
          <p:nvPr/>
        </p:nvCxnSpPr>
        <p:spPr>
          <a:xfrm>
            <a:off x="3834384" y="5583935"/>
            <a:ext cx="1389888" cy="4920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3A623C0-EFEE-4246-96EC-74E2E7B1FD8F}"/>
              </a:ext>
            </a:extLst>
          </p:cNvPr>
          <p:cNvCxnSpPr>
            <a:cxnSpLocks/>
          </p:cNvCxnSpPr>
          <p:nvPr/>
        </p:nvCxnSpPr>
        <p:spPr>
          <a:xfrm>
            <a:off x="1094976" y="5484996"/>
            <a:ext cx="301008" cy="88829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3CDFA7F-F66C-42B4-91B6-AB2BDAEF76A2}"/>
              </a:ext>
            </a:extLst>
          </p:cNvPr>
          <p:cNvCxnSpPr>
            <a:cxnSpLocks/>
          </p:cNvCxnSpPr>
          <p:nvPr/>
        </p:nvCxnSpPr>
        <p:spPr>
          <a:xfrm flipH="1" flipV="1">
            <a:off x="5590139" y="4017265"/>
            <a:ext cx="48716" cy="20587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A09CC01-AFC1-407E-8597-301EF1D14FF3}"/>
              </a:ext>
            </a:extLst>
          </p:cNvPr>
          <p:cNvCxnSpPr>
            <a:cxnSpLocks/>
          </p:cNvCxnSpPr>
          <p:nvPr/>
        </p:nvCxnSpPr>
        <p:spPr>
          <a:xfrm>
            <a:off x="5142111" y="6175248"/>
            <a:ext cx="265041" cy="60899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DF40265D-BD5A-47C3-87CB-17AD6395DD30}"/>
              </a:ext>
            </a:extLst>
          </p:cNvPr>
          <p:cNvCxnSpPr>
            <a:cxnSpLocks/>
          </p:cNvCxnSpPr>
          <p:nvPr/>
        </p:nvCxnSpPr>
        <p:spPr>
          <a:xfrm flipV="1">
            <a:off x="7817483" y="3487925"/>
            <a:ext cx="615911" cy="10453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6D84959E-54C7-4F63-B8F2-A43F5F7E5D89}"/>
              </a:ext>
            </a:extLst>
          </p:cNvPr>
          <p:cNvCxnSpPr>
            <a:cxnSpLocks/>
          </p:cNvCxnSpPr>
          <p:nvPr/>
        </p:nvCxnSpPr>
        <p:spPr>
          <a:xfrm flipV="1">
            <a:off x="6542439" y="3201990"/>
            <a:ext cx="676656" cy="6931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898B061E-FB6C-4A44-B32E-B29D04E73B98}"/>
              </a:ext>
            </a:extLst>
          </p:cNvPr>
          <p:cNvCxnSpPr>
            <a:cxnSpLocks/>
          </p:cNvCxnSpPr>
          <p:nvPr/>
        </p:nvCxnSpPr>
        <p:spPr>
          <a:xfrm flipV="1">
            <a:off x="9719498" y="3082429"/>
            <a:ext cx="302326" cy="9348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32ACEB89-6DF5-4B20-8881-68AE741B3A4B}"/>
              </a:ext>
            </a:extLst>
          </p:cNvPr>
          <p:cNvCxnSpPr>
            <a:cxnSpLocks/>
          </p:cNvCxnSpPr>
          <p:nvPr/>
        </p:nvCxnSpPr>
        <p:spPr>
          <a:xfrm>
            <a:off x="8648761" y="3458904"/>
            <a:ext cx="639320" cy="1981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04AFEA0F-0EAF-47F3-B078-A6149594D24C}"/>
              </a:ext>
            </a:extLst>
          </p:cNvPr>
          <p:cNvCxnSpPr>
            <a:cxnSpLocks/>
          </p:cNvCxnSpPr>
          <p:nvPr/>
        </p:nvCxnSpPr>
        <p:spPr>
          <a:xfrm flipH="1" flipV="1">
            <a:off x="7587093" y="3022479"/>
            <a:ext cx="948565" cy="4468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0126C0C5-1A25-477A-8F8C-EA60831C700F}"/>
              </a:ext>
            </a:extLst>
          </p:cNvPr>
          <p:cNvCxnSpPr>
            <a:cxnSpLocks/>
          </p:cNvCxnSpPr>
          <p:nvPr/>
        </p:nvCxnSpPr>
        <p:spPr>
          <a:xfrm flipH="1">
            <a:off x="3730860" y="4876800"/>
            <a:ext cx="17121" cy="5974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DB0CC41D-2D61-4975-9A8C-E61BC8A7AE0E}"/>
              </a:ext>
            </a:extLst>
          </p:cNvPr>
          <p:cNvCxnSpPr>
            <a:cxnSpLocks/>
          </p:cNvCxnSpPr>
          <p:nvPr/>
        </p:nvCxnSpPr>
        <p:spPr>
          <a:xfrm flipV="1">
            <a:off x="3847239" y="4887276"/>
            <a:ext cx="0" cy="5076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851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logo&#10;&#10;Description automatically generated">
            <a:extLst>
              <a:ext uri="{FF2B5EF4-FFF2-40B4-BE49-F238E27FC236}">
                <a16:creationId xmlns:a16="http://schemas.microsoft.com/office/drawing/2014/main" id="{0808E648-9CF0-4206-86D7-20189218DD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959526" cy="730155"/>
          </a:xfrm>
        </p:spPr>
      </p:pic>
      <p:pic>
        <p:nvPicPr>
          <p:cNvPr id="8" name="Picture 7" descr="A close up of a logo&#10;&#10;Description automatically generated">
            <a:extLst>
              <a:ext uri="{FF2B5EF4-FFF2-40B4-BE49-F238E27FC236}">
                <a16:creationId xmlns:a16="http://schemas.microsoft.com/office/drawing/2014/main" id="{A7C591B4-D8DF-4509-9E69-D5F3A7FB0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6698" y="5797573"/>
            <a:ext cx="905301" cy="1060427"/>
          </a:xfrm>
          <a:prstGeom prst="rect">
            <a:avLst/>
          </a:prstGeom>
        </p:spPr>
      </p:pic>
      <p:sp>
        <p:nvSpPr>
          <p:cNvPr id="2" name="TextBox 1">
            <a:extLst>
              <a:ext uri="{FF2B5EF4-FFF2-40B4-BE49-F238E27FC236}">
                <a16:creationId xmlns:a16="http://schemas.microsoft.com/office/drawing/2014/main" id="{153F5031-FF84-496D-8455-1539832FE925}"/>
              </a:ext>
            </a:extLst>
          </p:cNvPr>
          <p:cNvSpPr txBox="1"/>
          <p:nvPr/>
        </p:nvSpPr>
        <p:spPr>
          <a:xfrm>
            <a:off x="429072" y="1640305"/>
            <a:ext cx="4483290" cy="1200329"/>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9" name="Rectangle 8">
            <a:extLst>
              <a:ext uri="{FF2B5EF4-FFF2-40B4-BE49-F238E27FC236}">
                <a16:creationId xmlns:a16="http://schemas.microsoft.com/office/drawing/2014/main" id="{CDB6443C-520E-449B-B3A5-1F842911BB85}"/>
              </a:ext>
            </a:extLst>
          </p:cNvPr>
          <p:cNvSpPr/>
          <p:nvPr/>
        </p:nvSpPr>
        <p:spPr>
          <a:xfrm>
            <a:off x="0" y="782003"/>
            <a:ext cx="12192000" cy="705592"/>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a:t>Blockout</a:t>
            </a:r>
          </a:p>
        </p:txBody>
      </p:sp>
      <p:pic>
        <p:nvPicPr>
          <p:cNvPr id="4" name="Picture 3">
            <a:extLst>
              <a:ext uri="{FF2B5EF4-FFF2-40B4-BE49-F238E27FC236}">
                <a16:creationId xmlns:a16="http://schemas.microsoft.com/office/drawing/2014/main" id="{858EAFD7-E618-4467-835D-66F57D076562}"/>
              </a:ext>
            </a:extLst>
          </p:cNvPr>
          <p:cNvPicPr>
            <a:picLocks noChangeAspect="1"/>
          </p:cNvPicPr>
          <p:nvPr/>
        </p:nvPicPr>
        <p:blipFill>
          <a:blip r:embed="rId4"/>
          <a:stretch>
            <a:fillRect/>
          </a:stretch>
        </p:blipFill>
        <p:spPr>
          <a:xfrm>
            <a:off x="75063" y="2481498"/>
            <a:ext cx="5964071" cy="3300069"/>
          </a:xfrm>
          <a:prstGeom prst="rect">
            <a:avLst/>
          </a:prstGeom>
        </p:spPr>
      </p:pic>
      <p:pic>
        <p:nvPicPr>
          <p:cNvPr id="7" name="Picture 6">
            <a:extLst>
              <a:ext uri="{FF2B5EF4-FFF2-40B4-BE49-F238E27FC236}">
                <a16:creationId xmlns:a16="http://schemas.microsoft.com/office/drawing/2014/main" id="{3E962FF1-A15B-4979-A3F5-BE6BCC645D3A}"/>
              </a:ext>
            </a:extLst>
          </p:cNvPr>
          <p:cNvPicPr>
            <a:picLocks noChangeAspect="1"/>
          </p:cNvPicPr>
          <p:nvPr/>
        </p:nvPicPr>
        <p:blipFill>
          <a:blip r:embed="rId5"/>
          <a:stretch>
            <a:fillRect/>
          </a:stretch>
        </p:blipFill>
        <p:spPr>
          <a:xfrm>
            <a:off x="6152865" y="2481497"/>
            <a:ext cx="5964071" cy="3305479"/>
          </a:xfrm>
          <a:prstGeom prst="rect">
            <a:avLst/>
          </a:prstGeom>
        </p:spPr>
      </p:pic>
      <p:sp>
        <p:nvSpPr>
          <p:cNvPr id="10" name="TextBox 9">
            <a:extLst>
              <a:ext uri="{FF2B5EF4-FFF2-40B4-BE49-F238E27FC236}">
                <a16:creationId xmlns:a16="http://schemas.microsoft.com/office/drawing/2014/main" id="{A31200A2-F1EB-4571-B700-86B7E7D6DBF6}"/>
              </a:ext>
            </a:extLst>
          </p:cNvPr>
          <p:cNvSpPr txBox="1"/>
          <p:nvPr/>
        </p:nvSpPr>
        <p:spPr>
          <a:xfrm>
            <a:off x="379290" y="1819479"/>
            <a:ext cx="744635" cy="400110"/>
          </a:xfrm>
          <a:prstGeom prst="rect">
            <a:avLst/>
          </a:prstGeom>
          <a:noFill/>
        </p:spPr>
        <p:txBody>
          <a:bodyPr wrap="square" rtlCol="0">
            <a:spAutoFit/>
          </a:bodyPr>
          <a:lstStyle/>
          <a:p>
            <a:r>
              <a:rPr lang="en-US" sz="2000" b="1" dirty="0"/>
              <a:t>Tools </a:t>
            </a:r>
          </a:p>
        </p:txBody>
      </p:sp>
      <p:pic>
        <p:nvPicPr>
          <p:cNvPr id="11" name="Picture 4" descr="Unreal Engine Icon #102330 - Free Icons Library">
            <a:extLst>
              <a:ext uri="{FF2B5EF4-FFF2-40B4-BE49-F238E27FC236}">
                <a16:creationId xmlns:a16="http://schemas.microsoft.com/office/drawing/2014/main" id="{8BE63DE4-BF91-40A5-8582-DEF7AEC972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7364" y="1615762"/>
            <a:ext cx="660715" cy="7305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Maya logo png 5 » PNG Image">
            <a:extLst>
              <a:ext uri="{FF2B5EF4-FFF2-40B4-BE49-F238E27FC236}">
                <a16:creationId xmlns:a16="http://schemas.microsoft.com/office/drawing/2014/main" id="{084B2F2E-FC92-45DA-915F-217DBEB27F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8930" y="1697604"/>
            <a:ext cx="2676454" cy="473352"/>
          </a:xfrm>
          <a:prstGeom prst="rect">
            <a:avLst/>
          </a:prstGeom>
          <a:noFill/>
          <a:extLst>
            <a:ext uri="{909E8E84-426E-40DD-AFC4-6F175D3DCCD1}">
              <a14:hiddenFill xmlns:a14="http://schemas.microsoft.com/office/drawing/2010/main">
                <a:solidFill>
                  <a:srgbClr val="FFFFFF"/>
                </a:solidFill>
              </a14:hiddenFill>
            </a:ext>
          </a:extLst>
        </p:spPr>
      </p:pic>
      <p:sp>
        <p:nvSpPr>
          <p:cNvPr id="13" name="Cross 12">
            <a:extLst>
              <a:ext uri="{FF2B5EF4-FFF2-40B4-BE49-F238E27FC236}">
                <a16:creationId xmlns:a16="http://schemas.microsoft.com/office/drawing/2014/main" id="{1EF341B3-7C5E-4684-9B07-7267A1B4D98C}"/>
              </a:ext>
            </a:extLst>
          </p:cNvPr>
          <p:cNvSpPr/>
          <p:nvPr/>
        </p:nvSpPr>
        <p:spPr>
          <a:xfrm>
            <a:off x="2371518" y="1813980"/>
            <a:ext cx="348018" cy="371354"/>
          </a:xfrm>
          <a:prstGeom prst="plus">
            <a:avLst>
              <a:gd name="adj" fmla="val 40765"/>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pic>
        <p:nvPicPr>
          <p:cNvPr id="1026" name="Picture 2" descr="bandit-camp-horizon-zero-dawn - VGU">
            <a:extLst>
              <a:ext uri="{FF2B5EF4-FFF2-40B4-BE49-F238E27FC236}">
                <a16:creationId xmlns:a16="http://schemas.microsoft.com/office/drawing/2014/main" id="{22B612F6-802F-478B-BB6A-30C2953607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7391" y="5092533"/>
            <a:ext cx="2298175" cy="12927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F19FFB40-6545-46E2-9B4A-AC4669C19F17}"/>
              </a:ext>
            </a:extLst>
          </p:cNvPr>
          <p:cNvCxnSpPr/>
          <p:nvPr/>
        </p:nvCxnSpPr>
        <p:spPr>
          <a:xfrm flipH="1">
            <a:off x="2231136" y="4760976"/>
            <a:ext cx="488400" cy="5730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28" name="Picture 4" descr="Hollow Fort Bandit Camp | Horizon Zero Dawn Wiki | Fandom">
            <a:extLst>
              <a:ext uri="{FF2B5EF4-FFF2-40B4-BE49-F238E27FC236}">
                <a16:creationId xmlns:a16="http://schemas.microsoft.com/office/drawing/2014/main" id="{BB8460BC-0D9C-48B2-AC87-49FE694D40E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01156" y="5189822"/>
            <a:ext cx="2828544" cy="15910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20BC5B14-7C0F-4F2B-AF97-0D68C1896F7A}"/>
              </a:ext>
            </a:extLst>
          </p:cNvPr>
          <p:cNvCxnSpPr>
            <a:cxnSpLocks/>
          </p:cNvCxnSpPr>
          <p:nvPr/>
        </p:nvCxnSpPr>
        <p:spPr>
          <a:xfrm>
            <a:off x="8461248" y="4645152"/>
            <a:ext cx="0" cy="123139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D657A56-01A6-4E93-B588-EDF86965EABA}"/>
              </a:ext>
            </a:extLst>
          </p:cNvPr>
          <p:cNvCxnSpPr>
            <a:cxnSpLocks/>
          </p:cNvCxnSpPr>
          <p:nvPr/>
        </p:nvCxnSpPr>
        <p:spPr>
          <a:xfrm flipH="1">
            <a:off x="10155936" y="3779520"/>
            <a:ext cx="627888" cy="17373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6311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8F10D5-76AB-46A4-B5F2-BE29A7C6F988}"/>
              </a:ext>
            </a:extLst>
          </p:cNvPr>
          <p:cNvPicPr>
            <a:picLocks noChangeAspect="1"/>
          </p:cNvPicPr>
          <p:nvPr/>
        </p:nvPicPr>
        <p:blipFill>
          <a:blip r:embed="rId2"/>
          <a:stretch>
            <a:fillRect/>
          </a:stretch>
        </p:blipFill>
        <p:spPr>
          <a:xfrm>
            <a:off x="6152865" y="2481496"/>
            <a:ext cx="5964071" cy="3309629"/>
          </a:xfrm>
          <a:prstGeom prst="rect">
            <a:avLst/>
          </a:prstGeom>
        </p:spPr>
      </p:pic>
      <p:pic>
        <p:nvPicPr>
          <p:cNvPr id="3" name="Picture 2">
            <a:extLst>
              <a:ext uri="{FF2B5EF4-FFF2-40B4-BE49-F238E27FC236}">
                <a16:creationId xmlns:a16="http://schemas.microsoft.com/office/drawing/2014/main" id="{E5DF6E5D-C1E4-41C2-BAC5-7ADFA0CC4E3C}"/>
              </a:ext>
            </a:extLst>
          </p:cNvPr>
          <p:cNvPicPr>
            <a:picLocks noChangeAspect="1"/>
          </p:cNvPicPr>
          <p:nvPr/>
        </p:nvPicPr>
        <p:blipFill>
          <a:blip r:embed="rId3"/>
          <a:stretch>
            <a:fillRect/>
          </a:stretch>
        </p:blipFill>
        <p:spPr>
          <a:xfrm>
            <a:off x="75063" y="2481497"/>
            <a:ext cx="5977624" cy="3300068"/>
          </a:xfrm>
          <a:prstGeom prst="rect">
            <a:avLst/>
          </a:prstGeom>
        </p:spPr>
      </p:pic>
      <p:pic>
        <p:nvPicPr>
          <p:cNvPr id="6" name="Content Placeholder 5" descr="A close up of a logo&#10;&#10;Description automatically generated">
            <a:extLst>
              <a:ext uri="{FF2B5EF4-FFF2-40B4-BE49-F238E27FC236}">
                <a16:creationId xmlns:a16="http://schemas.microsoft.com/office/drawing/2014/main" id="{0808E648-9CF0-4206-86D7-20189218DD7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 y="0"/>
            <a:ext cx="1959526" cy="730155"/>
          </a:xfrm>
        </p:spPr>
      </p:pic>
      <p:pic>
        <p:nvPicPr>
          <p:cNvPr id="8" name="Picture 7" descr="A close up of a logo&#10;&#10;Description automatically generated">
            <a:extLst>
              <a:ext uri="{FF2B5EF4-FFF2-40B4-BE49-F238E27FC236}">
                <a16:creationId xmlns:a16="http://schemas.microsoft.com/office/drawing/2014/main" id="{A7C591B4-D8DF-4509-9E69-D5F3A7FB0B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86698" y="5797573"/>
            <a:ext cx="905301" cy="1060427"/>
          </a:xfrm>
          <a:prstGeom prst="rect">
            <a:avLst/>
          </a:prstGeom>
        </p:spPr>
      </p:pic>
      <p:sp>
        <p:nvSpPr>
          <p:cNvPr id="2" name="TextBox 1">
            <a:extLst>
              <a:ext uri="{FF2B5EF4-FFF2-40B4-BE49-F238E27FC236}">
                <a16:creationId xmlns:a16="http://schemas.microsoft.com/office/drawing/2014/main" id="{153F5031-FF84-496D-8455-1539832FE925}"/>
              </a:ext>
            </a:extLst>
          </p:cNvPr>
          <p:cNvSpPr txBox="1"/>
          <p:nvPr/>
        </p:nvSpPr>
        <p:spPr>
          <a:xfrm>
            <a:off x="429072" y="1640305"/>
            <a:ext cx="4483290" cy="1200329"/>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9" name="Rectangle 8">
            <a:extLst>
              <a:ext uri="{FF2B5EF4-FFF2-40B4-BE49-F238E27FC236}">
                <a16:creationId xmlns:a16="http://schemas.microsoft.com/office/drawing/2014/main" id="{CDB6443C-520E-449B-B3A5-1F842911BB85}"/>
              </a:ext>
            </a:extLst>
          </p:cNvPr>
          <p:cNvSpPr/>
          <p:nvPr/>
        </p:nvSpPr>
        <p:spPr>
          <a:xfrm>
            <a:off x="0" y="782003"/>
            <a:ext cx="12192000" cy="705592"/>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a:t>Blockout</a:t>
            </a:r>
          </a:p>
        </p:txBody>
      </p:sp>
      <p:sp>
        <p:nvSpPr>
          <p:cNvPr id="10" name="TextBox 9">
            <a:extLst>
              <a:ext uri="{FF2B5EF4-FFF2-40B4-BE49-F238E27FC236}">
                <a16:creationId xmlns:a16="http://schemas.microsoft.com/office/drawing/2014/main" id="{A3B2A7C7-8A35-47B5-AD19-FE642BB93DB2}"/>
              </a:ext>
            </a:extLst>
          </p:cNvPr>
          <p:cNvSpPr txBox="1"/>
          <p:nvPr/>
        </p:nvSpPr>
        <p:spPr>
          <a:xfrm>
            <a:off x="379290" y="1819479"/>
            <a:ext cx="744635" cy="400110"/>
          </a:xfrm>
          <a:prstGeom prst="rect">
            <a:avLst/>
          </a:prstGeom>
          <a:noFill/>
        </p:spPr>
        <p:txBody>
          <a:bodyPr wrap="square" rtlCol="0">
            <a:spAutoFit/>
          </a:bodyPr>
          <a:lstStyle/>
          <a:p>
            <a:r>
              <a:rPr lang="en-US" sz="2000" b="1" dirty="0"/>
              <a:t>Tools </a:t>
            </a:r>
          </a:p>
        </p:txBody>
      </p:sp>
      <p:pic>
        <p:nvPicPr>
          <p:cNvPr id="11" name="Picture 4" descr="Unreal Engine Icon #102330 - Free Icons Library">
            <a:extLst>
              <a:ext uri="{FF2B5EF4-FFF2-40B4-BE49-F238E27FC236}">
                <a16:creationId xmlns:a16="http://schemas.microsoft.com/office/drawing/2014/main" id="{3EEBAF06-741B-4676-B9C5-B821B07EFA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7364" y="1615762"/>
            <a:ext cx="660715" cy="7305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Maya logo png 5 » PNG Image">
            <a:extLst>
              <a:ext uri="{FF2B5EF4-FFF2-40B4-BE49-F238E27FC236}">
                <a16:creationId xmlns:a16="http://schemas.microsoft.com/office/drawing/2014/main" id="{CB4E7970-5F83-4A60-BB84-A94E65117C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8930" y="1697604"/>
            <a:ext cx="2676454" cy="473352"/>
          </a:xfrm>
          <a:prstGeom prst="rect">
            <a:avLst/>
          </a:prstGeom>
          <a:noFill/>
          <a:extLst>
            <a:ext uri="{909E8E84-426E-40DD-AFC4-6F175D3DCCD1}">
              <a14:hiddenFill xmlns:a14="http://schemas.microsoft.com/office/drawing/2010/main">
                <a:solidFill>
                  <a:srgbClr val="FFFFFF"/>
                </a:solidFill>
              </a14:hiddenFill>
            </a:ext>
          </a:extLst>
        </p:spPr>
      </p:pic>
      <p:sp>
        <p:nvSpPr>
          <p:cNvPr id="13" name="Cross 12">
            <a:extLst>
              <a:ext uri="{FF2B5EF4-FFF2-40B4-BE49-F238E27FC236}">
                <a16:creationId xmlns:a16="http://schemas.microsoft.com/office/drawing/2014/main" id="{6232FD69-9865-461D-A6AC-B8A50CA19846}"/>
              </a:ext>
            </a:extLst>
          </p:cNvPr>
          <p:cNvSpPr/>
          <p:nvPr/>
        </p:nvSpPr>
        <p:spPr>
          <a:xfrm>
            <a:off x="2371518" y="1813980"/>
            <a:ext cx="348018" cy="371354"/>
          </a:xfrm>
          <a:prstGeom prst="plus">
            <a:avLst>
              <a:gd name="adj" fmla="val 40765"/>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pic>
        <p:nvPicPr>
          <p:cNvPr id="2052" name="Picture 4" descr="Las mejores capturas de Horizon; descubriendo una obra de arte">
            <a:extLst>
              <a:ext uri="{FF2B5EF4-FFF2-40B4-BE49-F238E27FC236}">
                <a16:creationId xmlns:a16="http://schemas.microsoft.com/office/drawing/2014/main" id="{813F1955-CFD5-481A-A2FF-871BF55B5A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104" y="5062908"/>
            <a:ext cx="3035808" cy="17076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14" name="Straight Arrow Connector 13">
            <a:extLst>
              <a:ext uri="{FF2B5EF4-FFF2-40B4-BE49-F238E27FC236}">
                <a16:creationId xmlns:a16="http://schemas.microsoft.com/office/drawing/2014/main" id="{40715D10-6A23-42BD-A9D8-D917DDB37DC1}"/>
              </a:ext>
            </a:extLst>
          </p:cNvPr>
          <p:cNvCxnSpPr>
            <a:cxnSpLocks/>
          </p:cNvCxnSpPr>
          <p:nvPr/>
        </p:nvCxnSpPr>
        <p:spPr>
          <a:xfrm flipH="1">
            <a:off x="2231136" y="4468368"/>
            <a:ext cx="256032" cy="8656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5840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713C92-302E-4227-9EE2-456F985FE8B8}"/>
              </a:ext>
            </a:extLst>
          </p:cNvPr>
          <p:cNvPicPr>
            <a:picLocks noChangeAspect="1"/>
          </p:cNvPicPr>
          <p:nvPr/>
        </p:nvPicPr>
        <p:blipFill>
          <a:blip r:embed="rId2"/>
          <a:stretch>
            <a:fillRect/>
          </a:stretch>
        </p:blipFill>
        <p:spPr>
          <a:xfrm>
            <a:off x="6152864" y="2481496"/>
            <a:ext cx="5954291" cy="3293072"/>
          </a:xfrm>
          <a:prstGeom prst="rect">
            <a:avLst/>
          </a:prstGeom>
        </p:spPr>
      </p:pic>
      <p:pic>
        <p:nvPicPr>
          <p:cNvPr id="4" name="Picture 3">
            <a:extLst>
              <a:ext uri="{FF2B5EF4-FFF2-40B4-BE49-F238E27FC236}">
                <a16:creationId xmlns:a16="http://schemas.microsoft.com/office/drawing/2014/main" id="{9E3113F7-0FCD-47A8-A3C2-AE721244223A}"/>
              </a:ext>
            </a:extLst>
          </p:cNvPr>
          <p:cNvPicPr>
            <a:picLocks noChangeAspect="1"/>
          </p:cNvPicPr>
          <p:nvPr/>
        </p:nvPicPr>
        <p:blipFill>
          <a:blip r:embed="rId3"/>
          <a:stretch>
            <a:fillRect/>
          </a:stretch>
        </p:blipFill>
        <p:spPr>
          <a:xfrm>
            <a:off x="75063" y="2474500"/>
            <a:ext cx="5965507" cy="3300068"/>
          </a:xfrm>
          <a:prstGeom prst="rect">
            <a:avLst/>
          </a:prstGeom>
        </p:spPr>
      </p:pic>
      <p:pic>
        <p:nvPicPr>
          <p:cNvPr id="6" name="Content Placeholder 5" descr="A close up of a logo&#10;&#10;Description automatically generated">
            <a:extLst>
              <a:ext uri="{FF2B5EF4-FFF2-40B4-BE49-F238E27FC236}">
                <a16:creationId xmlns:a16="http://schemas.microsoft.com/office/drawing/2014/main" id="{0808E648-9CF0-4206-86D7-20189218DD7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 y="0"/>
            <a:ext cx="1959526" cy="730155"/>
          </a:xfrm>
        </p:spPr>
      </p:pic>
      <p:pic>
        <p:nvPicPr>
          <p:cNvPr id="8" name="Picture 7" descr="A close up of a logo&#10;&#10;Description automatically generated">
            <a:extLst>
              <a:ext uri="{FF2B5EF4-FFF2-40B4-BE49-F238E27FC236}">
                <a16:creationId xmlns:a16="http://schemas.microsoft.com/office/drawing/2014/main" id="{A7C591B4-D8DF-4509-9E69-D5F3A7FB0B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86698" y="5797573"/>
            <a:ext cx="905301" cy="1060427"/>
          </a:xfrm>
          <a:prstGeom prst="rect">
            <a:avLst/>
          </a:prstGeom>
        </p:spPr>
      </p:pic>
      <p:sp>
        <p:nvSpPr>
          <p:cNvPr id="2" name="TextBox 1">
            <a:extLst>
              <a:ext uri="{FF2B5EF4-FFF2-40B4-BE49-F238E27FC236}">
                <a16:creationId xmlns:a16="http://schemas.microsoft.com/office/drawing/2014/main" id="{153F5031-FF84-496D-8455-1539832FE925}"/>
              </a:ext>
            </a:extLst>
          </p:cNvPr>
          <p:cNvSpPr txBox="1"/>
          <p:nvPr/>
        </p:nvSpPr>
        <p:spPr>
          <a:xfrm>
            <a:off x="429072" y="1640305"/>
            <a:ext cx="4483290" cy="1200329"/>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9" name="Rectangle 8">
            <a:extLst>
              <a:ext uri="{FF2B5EF4-FFF2-40B4-BE49-F238E27FC236}">
                <a16:creationId xmlns:a16="http://schemas.microsoft.com/office/drawing/2014/main" id="{CDB6443C-520E-449B-B3A5-1F842911BB85}"/>
              </a:ext>
            </a:extLst>
          </p:cNvPr>
          <p:cNvSpPr/>
          <p:nvPr/>
        </p:nvSpPr>
        <p:spPr>
          <a:xfrm>
            <a:off x="0" y="782003"/>
            <a:ext cx="12192000" cy="705592"/>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a:t>Blockout</a:t>
            </a:r>
          </a:p>
        </p:txBody>
      </p:sp>
      <p:sp>
        <p:nvSpPr>
          <p:cNvPr id="10" name="TextBox 9">
            <a:extLst>
              <a:ext uri="{FF2B5EF4-FFF2-40B4-BE49-F238E27FC236}">
                <a16:creationId xmlns:a16="http://schemas.microsoft.com/office/drawing/2014/main" id="{A3B2A7C7-8A35-47B5-AD19-FE642BB93DB2}"/>
              </a:ext>
            </a:extLst>
          </p:cNvPr>
          <p:cNvSpPr txBox="1"/>
          <p:nvPr/>
        </p:nvSpPr>
        <p:spPr>
          <a:xfrm>
            <a:off x="379290" y="1819479"/>
            <a:ext cx="744635" cy="400110"/>
          </a:xfrm>
          <a:prstGeom prst="rect">
            <a:avLst/>
          </a:prstGeom>
          <a:noFill/>
        </p:spPr>
        <p:txBody>
          <a:bodyPr wrap="square" rtlCol="0">
            <a:spAutoFit/>
          </a:bodyPr>
          <a:lstStyle/>
          <a:p>
            <a:r>
              <a:rPr lang="en-US" sz="2000" b="1" dirty="0"/>
              <a:t>Tools </a:t>
            </a:r>
          </a:p>
        </p:txBody>
      </p:sp>
      <p:pic>
        <p:nvPicPr>
          <p:cNvPr id="11" name="Picture 4" descr="Unreal Engine Icon #102330 - Free Icons Library">
            <a:extLst>
              <a:ext uri="{FF2B5EF4-FFF2-40B4-BE49-F238E27FC236}">
                <a16:creationId xmlns:a16="http://schemas.microsoft.com/office/drawing/2014/main" id="{3EEBAF06-741B-4676-B9C5-B821B07EFA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7364" y="1615762"/>
            <a:ext cx="660715" cy="7305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Maya logo png 5 » PNG Image">
            <a:extLst>
              <a:ext uri="{FF2B5EF4-FFF2-40B4-BE49-F238E27FC236}">
                <a16:creationId xmlns:a16="http://schemas.microsoft.com/office/drawing/2014/main" id="{CB4E7970-5F83-4A60-BB84-A94E65117C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8930" y="1697604"/>
            <a:ext cx="2676454" cy="473352"/>
          </a:xfrm>
          <a:prstGeom prst="rect">
            <a:avLst/>
          </a:prstGeom>
          <a:noFill/>
          <a:extLst>
            <a:ext uri="{909E8E84-426E-40DD-AFC4-6F175D3DCCD1}">
              <a14:hiddenFill xmlns:a14="http://schemas.microsoft.com/office/drawing/2010/main">
                <a:solidFill>
                  <a:srgbClr val="FFFFFF"/>
                </a:solidFill>
              </a14:hiddenFill>
            </a:ext>
          </a:extLst>
        </p:spPr>
      </p:pic>
      <p:sp>
        <p:nvSpPr>
          <p:cNvPr id="13" name="Cross 12">
            <a:extLst>
              <a:ext uri="{FF2B5EF4-FFF2-40B4-BE49-F238E27FC236}">
                <a16:creationId xmlns:a16="http://schemas.microsoft.com/office/drawing/2014/main" id="{6232FD69-9865-461D-A6AC-B8A50CA19846}"/>
              </a:ext>
            </a:extLst>
          </p:cNvPr>
          <p:cNvSpPr/>
          <p:nvPr/>
        </p:nvSpPr>
        <p:spPr>
          <a:xfrm>
            <a:off x="2371518" y="1813980"/>
            <a:ext cx="348018" cy="371354"/>
          </a:xfrm>
          <a:prstGeom prst="plus">
            <a:avLst>
              <a:gd name="adj" fmla="val 40765"/>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Tree>
    <p:extLst>
      <p:ext uri="{BB962C8B-B14F-4D97-AF65-F5344CB8AC3E}">
        <p14:creationId xmlns:p14="http://schemas.microsoft.com/office/powerpoint/2010/main" val="258525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64946A-4AD3-4799-A802-6B7B8A50EE4B}"/>
              </a:ext>
            </a:extLst>
          </p:cNvPr>
          <p:cNvPicPr>
            <a:picLocks noChangeAspect="1"/>
          </p:cNvPicPr>
          <p:nvPr/>
        </p:nvPicPr>
        <p:blipFill>
          <a:blip r:embed="rId2"/>
          <a:stretch>
            <a:fillRect/>
          </a:stretch>
        </p:blipFill>
        <p:spPr>
          <a:xfrm>
            <a:off x="6152864" y="2481496"/>
            <a:ext cx="5966359" cy="3293072"/>
          </a:xfrm>
          <a:prstGeom prst="rect">
            <a:avLst/>
          </a:prstGeom>
        </p:spPr>
      </p:pic>
      <p:pic>
        <p:nvPicPr>
          <p:cNvPr id="3" name="Picture 2">
            <a:extLst>
              <a:ext uri="{FF2B5EF4-FFF2-40B4-BE49-F238E27FC236}">
                <a16:creationId xmlns:a16="http://schemas.microsoft.com/office/drawing/2014/main" id="{8EB50449-BB43-4154-959B-589D851F21F0}"/>
              </a:ext>
            </a:extLst>
          </p:cNvPr>
          <p:cNvPicPr>
            <a:picLocks noChangeAspect="1"/>
          </p:cNvPicPr>
          <p:nvPr/>
        </p:nvPicPr>
        <p:blipFill>
          <a:blip r:embed="rId3"/>
          <a:stretch>
            <a:fillRect/>
          </a:stretch>
        </p:blipFill>
        <p:spPr>
          <a:xfrm>
            <a:off x="75063" y="2474500"/>
            <a:ext cx="5938636" cy="3300068"/>
          </a:xfrm>
          <a:prstGeom prst="rect">
            <a:avLst/>
          </a:prstGeom>
        </p:spPr>
      </p:pic>
      <p:pic>
        <p:nvPicPr>
          <p:cNvPr id="6" name="Content Placeholder 5" descr="A close up of a logo&#10;&#10;Description automatically generated">
            <a:extLst>
              <a:ext uri="{FF2B5EF4-FFF2-40B4-BE49-F238E27FC236}">
                <a16:creationId xmlns:a16="http://schemas.microsoft.com/office/drawing/2014/main" id="{0808E648-9CF0-4206-86D7-20189218DD7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 y="0"/>
            <a:ext cx="1959526" cy="730155"/>
          </a:xfrm>
        </p:spPr>
      </p:pic>
      <p:pic>
        <p:nvPicPr>
          <p:cNvPr id="8" name="Picture 7" descr="A close up of a logo&#10;&#10;Description automatically generated">
            <a:extLst>
              <a:ext uri="{FF2B5EF4-FFF2-40B4-BE49-F238E27FC236}">
                <a16:creationId xmlns:a16="http://schemas.microsoft.com/office/drawing/2014/main" id="{A7C591B4-D8DF-4509-9E69-D5F3A7FB0B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86698" y="5797573"/>
            <a:ext cx="905301" cy="1060427"/>
          </a:xfrm>
          <a:prstGeom prst="rect">
            <a:avLst/>
          </a:prstGeom>
        </p:spPr>
      </p:pic>
      <p:sp>
        <p:nvSpPr>
          <p:cNvPr id="2" name="TextBox 1">
            <a:extLst>
              <a:ext uri="{FF2B5EF4-FFF2-40B4-BE49-F238E27FC236}">
                <a16:creationId xmlns:a16="http://schemas.microsoft.com/office/drawing/2014/main" id="{153F5031-FF84-496D-8455-1539832FE925}"/>
              </a:ext>
            </a:extLst>
          </p:cNvPr>
          <p:cNvSpPr txBox="1"/>
          <p:nvPr/>
        </p:nvSpPr>
        <p:spPr>
          <a:xfrm>
            <a:off x="429072" y="1640305"/>
            <a:ext cx="4483290" cy="1200329"/>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9" name="Rectangle 8">
            <a:extLst>
              <a:ext uri="{FF2B5EF4-FFF2-40B4-BE49-F238E27FC236}">
                <a16:creationId xmlns:a16="http://schemas.microsoft.com/office/drawing/2014/main" id="{CDB6443C-520E-449B-B3A5-1F842911BB85}"/>
              </a:ext>
            </a:extLst>
          </p:cNvPr>
          <p:cNvSpPr/>
          <p:nvPr/>
        </p:nvSpPr>
        <p:spPr>
          <a:xfrm>
            <a:off x="0" y="782003"/>
            <a:ext cx="12192000" cy="705592"/>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a:t>Blockout</a:t>
            </a:r>
          </a:p>
        </p:txBody>
      </p:sp>
      <p:sp>
        <p:nvSpPr>
          <p:cNvPr id="10" name="TextBox 9">
            <a:extLst>
              <a:ext uri="{FF2B5EF4-FFF2-40B4-BE49-F238E27FC236}">
                <a16:creationId xmlns:a16="http://schemas.microsoft.com/office/drawing/2014/main" id="{A3B2A7C7-8A35-47B5-AD19-FE642BB93DB2}"/>
              </a:ext>
            </a:extLst>
          </p:cNvPr>
          <p:cNvSpPr txBox="1"/>
          <p:nvPr/>
        </p:nvSpPr>
        <p:spPr>
          <a:xfrm>
            <a:off x="379290" y="1819479"/>
            <a:ext cx="744635" cy="400110"/>
          </a:xfrm>
          <a:prstGeom prst="rect">
            <a:avLst/>
          </a:prstGeom>
          <a:noFill/>
        </p:spPr>
        <p:txBody>
          <a:bodyPr wrap="square" rtlCol="0">
            <a:spAutoFit/>
          </a:bodyPr>
          <a:lstStyle/>
          <a:p>
            <a:r>
              <a:rPr lang="en-US" sz="2000" b="1" dirty="0"/>
              <a:t>Tools </a:t>
            </a:r>
          </a:p>
        </p:txBody>
      </p:sp>
      <p:pic>
        <p:nvPicPr>
          <p:cNvPr id="11" name="Picture 4" descr="Unreal Engine Icon #102330 - Free Icons Library">
            <a:extLst>
              <a:ext uri="{FF2B5EF4-FFF2-40B4-BE49-F238E27FC236}">
                <a16:creationId xmlns:a16="http://schemas.microsoft.com/office/drawing/2014/main" id="{3EEBAF06-741B-4676-B9C5-B821B07EFA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7364" y="1615762"/>
            <a:ext cx="660715" cy="7305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Maya logo png 5 » PNG Image">
            <a:extLst>
              <a:ext uri="{FF2B5EF4-FFF2-40B4-BE49-F238E27FC236}">
                <a16:creationId xmlns:a16="http://schemas.microsoft.com/office/drawing/2014/main" id="{CB4E7970-5F83-4A60-BB84-A94E65117C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8930" y="1697604"/>
            <a:ext cx="2676454" cy="473352"/>
          </a:xfrm>
          <a:prstGeom prst="rect">
            <a:avLst/>
          </a:prstGeom>
          <a:noFill/>
          <a:extLst>
            <a:ext uri="{909E8E84-426E-40DD-AFC4-6F175D3DCCD1}">
              <a14:hiddenFill xmlns:a14="http://schemas.microsoft.com/office/drawing/2010/main">
                <a:solidFill>
                  <a:srgbClr val="FFFFFF"/>
                </a:solidFill>
              </a14:hiddenFill>
            </a:ext>
          </a:extLst>
        </p:spPr>
      </p:pic>
      <p:sp>
        <p:nvSpPr>
          <p:cNvPr id="13" name="Cross 12">
            <a:extLst>
              <a:ext uri="{FF2B5EF4-FFF2-40B4-BE49-F238E27FC236}">
                <a16:creationId xmlns:a16="http://schemas.microsoft.com/office/drawing/2014/main" id="{6232FD69-9865-461D-A6AC-B8A50CA19846}"/>
              </a:ext>
            </a:extLst>
          </p:cNvPr>
          <p:cNvSpPr/>
          <p:nvPr/>
        </p:nvSpPr>
        <p:spPr>
          <a:xfrm>
            <a:off x="2371518" y="1813980"/>
            <a:ext cx="348018" cy="371354"/>
          </a:xfrm>
          <a:prstGeom prst="plus">
            <a:avLst>
              <a:gd name="adj" fmla="val 40765"/>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pic>
        <p:nvPicPr>
          <p:cNvPr id="4" name="Picture 3">
            <a:extLst>
              <a:ext uri="{FF2B5EF4-FFF2-40B4-BE49-F238E27FC236}">
                <a16:creationId xmlns:a16="http://schemas.microsoft.com/office/drawing/2014/main" id="{1F5062EF-8B41-4E25-A8D3-2072B8BD0441}"/>
              </a:ext>
            </a:extLst>
          </p:cNvPr>
          <p:cNvPicPr>
            <a:picLocks noChangeAspect="1"/>
          </p:cNvPicPr>
          <p:nvPr/>
        </p:nvPicPr>
        <p:blipFill>
          <a:blip r:embed="rId8"/>
          <a:stretch>
            <a:fillRect/>
          </a:stretch>
        </p:blipFill>
        <p:spPr>
          <a:xfrm>
            <a:off x="481757" y="4969749"/>
            <a:ext cx="3082571" cy="1609638"/>
          </a:xfrm>
          <a:prstGeom prst="rect">
            <a:avLst/>
          </a:prstGeom>
          <a:ln>
            <a:noFill/>
          </a:ln>
          <a:effectLst>
            <a:outerShdw blurRad="292100" dist="139700" dir="2700000" algn="tl" rotWithShape="0">
              <a:srgbClr val="333333">
                <a:alpha val="65000"/>
              </a:srgbClr>
            </a:outerShdw>
          </a:effectLst>
        </p:spPr>
      </p:pic>
      <p:cxnSp>
        <p:nvCxnSpPr>
          <p:cNvPr id="14" name="Straight Arrow Connector 13">
            <a:extLst>
              <a:ext uri="{FF2B5EF4-FFF2-40B4-BE49-F238E27FC236}">
                <a16:creationId xmlns:a16="http://schemas.microsoft.com/office/drawing/2014/main" id="{5EC31239-624F-4A28-A8DE-EBD2DE3B2D2E}"/>
              </a:ext>
            </a:extLst>
          </p:cNvPr>
          <p:cNvCxnSpPr>
            <a:cxnSpLocks/>
          </p:cNvCxnSpPr>
          <p:nvPr/>
        </p:nvCxnSpPr>
        <p:spPr>
          <a:xfrm flipH="1">
            <a:off x="2767584" y="4309872"/>
            <a:ext cx="646177" cy="13959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1303688A-B65E-4A87-9AD0-33DA5B5F947C}"/>
              </a:ext>
            </a:extLst>
          </p:cNvPr>
          <p:cNvPicPr>
            <a:picLocks noChangeAspect="1"/>
          </p:cNvPicPr>
          <p:nvPr/>
        </p:nvPicPr>
        <p:blipFill>
          <a:blip r:embed="rId9"/>
          <a:stretch>
            <a:fillRect/>
          </a:stretch>
        </p:blipFill>
        <p:spPr>
          <a:xfrm>
            <a:off x="6644553" y="4933929"/>
            <a:ext cx="3309945" cy="1727287"/>
          </a:xfrm>
          <a:prstGeom prst="rect">
            <a:avLst/>
          </a:prstGeom>
          <a:ln>
            <a:noFill/>
          </a:ln>
          <a:effectLst>
            <a:outerShdw blurRad="292100" dist="139700" dir="2700000" algn="tl" rotWithShape="0">
              <a:srgbClr val="333333">
                <a:alpha val="65000"/>
              </a:srgbClr>
            </a:outerShdw>
          </a:effectLst>
        </p:spPr>
      </p:pic>
      <p:cxnSp>
        <p:nvCxnSpPr>
          <p:cNvPr id="18" name="Straight Arrow Connector 17">
            <a:extLst>
              <a:ext uri="{FF2B5EF4-FFF2-40B4-BE49-F238E27FC236}">
                <a16:creationId xmlns:a16="http://schemas.microsoft.com/office/drawing/2014/main" id="{3C4D7C1E-42C7-442A-80CC-B0F5B9C21EFE}"/>
              </a:ext>
            </a:extLst>
          </p:cNvPr>
          <p:cNvCxnSpPr>
            <a:cxnSpLocks/>
          </p:cNvCxnSpPr>
          <p:nvPr/>
        </p:nvCxnSpPr>
        <p:spPr>
          <a:xfrm flipH="1">
            <a:off x="9136043" y="4235937"/>
            <a:ext cx="988795" cy="16527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9261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D9B2DF-A405-4099-9981-926F30496BEC}"/>
              </a:ext>
            </a:extLst>
          </p:cNvPr>
          <p:cNvPicPr>
            <a:picLocks noChangeAspect="1"/>
          </p:cNvPicPr>
          <p:nvPr/>
        </p:nvPicPr>
        <p:blipFill>
          <a:blip r:embed="rId2"/>
          <a:stretch>
            <a:fillRect/>
          </a:stretch>
        </p:blipFill>
        <p:spPr>
          <a:xfrm>
            <a:off x="6152864" y="2481496"/>
            <a:ext cx="5939424" cy="3289756"/>
          </a:xfrm>
          <a:prstGeom prst="rect">
            <a:avLst/>
          </a:prstGeom>
        </p:spPr>
      </p:pic>
      <p:pic>
        <p:nvPicPr>
          <p:cNvPr id="4" name="Picture 3">
            <a:extLst>
              <a:ext uri="{FF2B5EF4-FFF2-40B4-BE49-F238E27FC236}">
                <a16:creationId xmlns:a16="http://schemas.microsoft.com/office/drawing/2014/main" id="{293217F9-FA65-4581-BEA2-2460E8F63569}"/>
              </a:ext>
            </a:extLst>
          </p:cNvPr>
          <p:cNvPicPr>
            <a:picLocks noChangeAspect="1"/>
          </p:cNvPicPr>
          <p:nvPr/>
        </p:nvPicPr>
        <p:blipFill>
          <a:blip r:embed="rId3"/>
          <a:stretch>
            <a:fillRect/>
          </a:stretch>
        </p:blipFill>
        <p:spPr>
          <a:xfrm>
            <a:off x="72777" y="2474500"/>
            <a:ext cx="5939424" cy="3293072"/>
          </a:xfrm>
          <a:prstGeom prst="rect">
            <a:avLst/>
          </a:prstGeom>
        </p:spPr>
      </p:pic>
      <p:pic>
        <p:nvPicPr>
          <p:cNvPr id="6" name="Content Placeholder 5" descr="A close up of a logo&#10;&#10;Description automatically generated">
            <a:extLst>
              <a:ext uri="{FF2B5EF4-FFF2-40B4-BE49-F238E27FC236}">
                <a16:creationId xmlns:a16="http://schemas.microsoft.com/office/drawing/2014/main" id="{0808E648-9CF0-4206-86D7-20189218DD7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 y="0"/>
            <a:ext cx="1959526" cy="730155"/>
          </a:xfrm>
        </p:spPr>
      </p:pic>
      <p:pic>
        <p:nvPicPr>
          <p:cNvPr id="8" name="Picture 7" descr="A close up of a logo&#10;&#10;Description automatically generated">
            <a:extLst>
              <a:ext uri="{FF2B5EF4-FFF2-40B4-BE49-F238E27FC236}">
                <a16:creationId xmlns:a16="http://schemas.microsoft.com/office/drawing/2014/main" id="{A7C591B4-D8DF-4509-9E69-D5F3A7FB0B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86698" y="5797573"/>
            <a:ext cx="905301" cy="1060427"/>
          </a:xfrm>
          <a:prstGeom prst="rect">
            <a:avLst/>
          </a:prstGeom>
        </p:spPr>
      </p:pic>
      <p:sp>
        <p:nvSpPr>
          <p:cNvPr id="2" name="TextBox 1">
            <a:extLst>
              <a:ext uri="{FF2B5EF4-FFF2-40B4-BE49-F238E27FC236}">
                <a16:creationId xmlns:a16="http://schemas.microsoft.com/office/drawing/2014/main" id="{153F5031-FF84-496D-8455-1539832FE925}"/>
              </a:ext>
            </a:extLst>
          </p:cNvPr>
          <p:cNvSpPr txBox="1"/>
          <p:nvPr/>
        </p:nvSpPr>
        <p:spPr>
          <a:xfrm>
            <a:off x="429072" y="1640305"/>
            <a:ext cx="4483290" cy="1200329"/>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9" name="Rectangle 8">
            <a:extLst>
              <a:ext uri="{FF2B5EF4-FFF2-40B4-BE49-F238E27FC236}">
                <a16:creationId xmlns:a16="http://schemas.microsoft.com/office/drawing/2014/main" id="{CDB6443C-520E-449B-B3A5-1F842911BB85}"/>
              </a:ext>
            </a:extLst>
          </p:cNvPr>
          <p:cNvSpPr/>
          <p:nvPr/>
        </p:nvSpPr>
        <p:spPr>
          <a:xfrm>
            <a:off x="0" y="782003"/>
            <a:ext cx="12192000" cy="705592"/>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a:t>Blockout</a:t>
            </a:r>
          </a:p>
        </p:txBody>
      </p:sp>
      <p:sp>
        <p:nvSpPr>
          <p:cNvPr id="10" name="TextBox 9">
            <a:extLst>
              <a:ext uri="{FF2B5EF4-FFF2-40B4-BE49-F238E27FC236}">
                <a16:creationId xmlns:a16="http://schemas.microsoft.com/office/drawing/2014/main" id="{A3B2A7C7-8A35-47B5-AD19-FE642BB93DB2}"/>
              </a:ext>
            </a:extLst>
          </p:cNvPr>
          <p:cNvSpPr txBox="1"/>
          <p:nvPr/>
        </p:nvSpPr>
        <p:spPr>
          <a:xfrm>
            <a:off x="379290" y="1819479"/>
            <a:ext cx="744635" cy="400110"/>
          </a:xfrm>
          <a:prstGeom prst="rect">
            <a:avLst/>
          </a:prstGeom>
          <a:noFill/>
        </p:spPr>
        <p:txBody>
          <a:bodyPr wrap="square" rtlCol="0">
            <a:spAutoFit/>
          </a:bodyPr>
          <a:lstStyle/>
          <a:p>
            <a:r>
              <a:rPr lang="en-US" sz="2000" b="1" dirty="0"/>
              <a:t>Tools </a:t>
            </a:r>
          </a:p>
        </p:txBody>
      </p:sp>
      <p:pic>
        <p:nvPicPr>
          <p:cNvPr id="11" name="Picture 4" descr="Unreal Engine Icon #102330 - Free Icons Library">
            <a:extLst>
              <a:ext uri="{FF2B5EF4-FFF2-40B4-BE49-F238E27FC236}">
                <a16:creationId xmlns:a16="http://schemas.microsoft.com/office/drawing/2014/main" id="{3EEBAF06-741B-4676-B9C5-B821B07EFA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7364" y="1615762"/>
            <a:ext cx="660715" cy="7305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Maya logo png 5 » PNG Image">
            <a:extLst>
              <a:ext uri="{FF2B5EF4-FFF2-40B4-BE49-F238E27FC236}">
                <a16:creationId xmlns:a16="http://schemas.microsoft.com/office/drawing/2014/main" id="{CB4E7970-5F83-4A60-BB84-A94E65117C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8930" y="1697604"/>
            <a:ext cx="2676454" cy="473352"/>
          </a:xfrm>
          <a:prstGeom prst="rect">
            <a:avLst/>
          </a:prstGeom>
          <a:noFill/>
          <a:extLst>
            <a:ext uri="{909E8E84-426E-40DD-AFC4-6F175D3DCCD1}">
              <a14:hiddenFill xmlns:a14="http://schemas.microsoft.com/office/drawing/2010/main">
                <a:solidFill>
                  <a:srgbClr val="FFFFFF"/>
                </a:solidFill>
              </a14:hiddenFill>
            </a:ext>
          </a:extLst>
        </p:spPr>
      </p:pic>
      <p:sp>
        <p:nvSpPr>
          <p:cNvPr id="13" name="Cross 12">
            <a:extLst>
              <a:ext uri="{FF2B5EF4-FFF2-40B4-BE49-F238E27FC236}">
                <a16:creationId xmlns:a16="http://schemas.microsoft.com/office/drawing/2014/main" id="{6232FD69-9865-461D-A6AC-B8A50CA19846}"/>
              </a:ext>
            </a:extLst>
          </p:cNvPr>
          <p:cNvSpPr/>
          <p:nvPr/>
        </p:nvSpPr>
        <p:spPr>
          <a:xfrm>
            <a:off x="2371518" y="1813980"/>
            <a:ext cx="348018" cy="371354"/>
          </a:xfrm>
          <a:prstGeom prst="plus">
            <a:avLst>
              <a:gd name="adj" fmla="val 40765"/>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pic>
        <p:nvPicPr>
          <p:cNvPr id="6146" name="Picture 2" descr="Horizon Zero Dawn - Tall grass - YouTube">
            <a:extLst>
              <a:ext uri="{FF2B5EF4-FFF2-40B4-BE49-F238E27FC236}">
                <a16:creationId xmlns:a16="http://schemas.microsoft.com/office/drawing/2014/main" id="{268911D3-51EC-4607-8D1F-D785BF857D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57553" y="5035296"/>
            <a:ext cx="3164501" cy="17800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14" name="Straight Arrow Connector 13">
            <a:extLst>
              <a:ext uri="{FF2B5EF4-FFF2-40B4-BE49-F238E27FC236}">
                <a16:creationId xmlns:a16="http://schemas.microsoft.com/office/drawing/2014/main" id="{40C4A0CF-36ED-4612-A1E1-83128A5C06FE}"/>
              </a:ext>
            </a:extLst>
          </p:cNvPr>
          <p:cNvCxnSpPr>
            <a:cxnSpLocks/>
          </p:cNvCxnSpPr>
          <p:nvPr/>
        </p:nvCxnSpPr>
        <p:spPr>
          <a:xfrm flipH="1">
            <a:off x="4266185" y="4401589"/>
            <a:ext cx="646177" cy="13959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7159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BF360D-9C60-4176-AD8C-7F26DAB8D2BF}"/>
              </a:ext>
            </a:extLst>
          </p:cNvPr>
          <p:cNvPicPr>
            <a:picLocks noChangeAspect="1"/>
          </p:cNvPicPr>
          <p:nvPr/>
        </p:nvPicPr>
        <p:blipFill>
          <a:blip r:embed="rId2"/>
          <a:stretch>
            <a:fillRect/>
          </a:stretch>
        </p:blipFill>
        <p:spPr>
          <a:xfrm>
            <a:off x="6152863" y="2481496"/>
            <a:ext cx="5961137" cy="3286076"/>
          </a:xfrm>
          <a:prstGeom prst="rect">
            <a:avLst/>
          </a:prstGeom>
        </p:spPr>
      </p:pic>
      <p:pic>
        <p:nvPicPr>
          <p:cNvPr id="3" name="Picture 2">
            <a:extLst>
              <a:ext uri="{FF2B5EF4-FFF2-40B4-BE49-F238E27FC236}">
                <a16:creationId xmlns:a16="http://schemas.microsoft.com/office/drawing/2014/main" id="{F7A5D859-4FEE-465E-8222-188BDE8EAEE5}"/>
              </a:ext>
            </a:extLst>
          </p:cNvPr>
          <p:cNvPicPr>
            <a:picLocks noChangeAspect="1"/>
          </p:cNvPicPr>
          <p:nvPr/>
        </p:nvPicPr>
        <p:blipFill>
          <a:blip r:embed="rId3"/>
          <a:stretch>
            <a:fillRect/>
          </a:stretch>
        </p:blipFill>
        <p:spPr>
          <a:xfrm>
            <a:off x="72777" y="2481496"/>
            <a:ext cx="5906057" cy="3286076"/>
          </a:xfrm>
          <a:prstGeom prst="rect">
            <a:avLst/>
          </a:prstGeom>
        </p:spPr>
      </p:pic>
      <p:pic>
        <p:nvPicPr>
          <p:cNvPr id="6" name="Content Placeholder 5" descr="A close up of a logo&#10;&#10;Description automatically generated">
            <a:extLst>
              <a:ext uri="{FF2B5EF4-FFF2-40B4-BE49-F238E27FC236}">
                <a16:creationId xmlns:a16="http://schemas.microsoft.com/office/drawing/2014/main" id="{0808E648-9CF0-4206-86D7-20189218DD7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 y="0"/>
            <a:ext cx="1959526" cy="730155"/>
          </a:xfrm>
        </p:spPr>
      </p:pic>
      <p:pic>
        <p:nvPicPr>
          <p:cNvPr id="8" name="Picture 7" descr="A close up of a logo&#10;&#10;Description automatically generated">
            <a:extLst>
              <a:ext uri="{FF2B5EF4-FFF2-40B4-BE49-F238E27FC236}">
                <a16:creationId xmlns:a16="http://schemas.microsoft.com/office/drawing/2014/main" id="{A7C591B4-D8DF-4509-9E69-D5F3A7FB0B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86698" y="5797573"/>
            <a:ext cx="905301" cy="1060427"/>
          </a:xfrm>
          <a:prstGeom prst="rect">
            <a:avLst/>
          </a:prstGeom>
        </p:spPr>
      </p:pic>
      <p:sp>
        <p:nvSpPr>
          <p:cNvPr id="2" name="TextBox 1">
            <a:extLst>
              <a:ext uri="{FF2B5EF4-FFF2-40B4-BE49-F238E27FC236}">
                <a16:creationId xmlns:a16="http://schemas.microsoft.com/office/drawing/2014/main" id="{153F5031-FF84-496D-8455-1539832FE925}"/>
              </a:ext>
            </a:extLst>
          </p:cNvPr>
          <p:cNvSpPr txBox="1"/>
          <p:nvPr/>
        </p:nvSpPr>
        <p:spPr>
          <a:xfrm>
            <a:off x="429072" y="1640305"/>
            <a:ext cx="4483290" cy="1200329"/>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9" name="Rectangle 8">
            <a:extLst>
              <a:ext uri="{FF2B5EF4-FFF2-40B4-BE49-F238E27FC236}">
                <a16:creationId xmlns:a16="http://schemas.microsoft.com/office/drawing/2014/main" id="{CDB6443C-520E-449B-B3A5-1F842911BB85}"/>
              </a:ext>
            </a:extLst>
          </p:cNvPr>
          <p:cNvSpPr/>
          <p:nvPr/>
        </p:nvSpPr>
        <p:spPr>
          <a:xfrm>
            <a:off x="0" y="782003"/>
            <a:ext cx="12192000" cy="705592"/>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a:t>Blockout</a:t>
            </a:r>
          </a:p>
        </p:txBody>
      </p:sp>
      <p:sp>
        <p:nvSpPr>
          <p:cNvPr id="10" name="TextBox 9">
            <a:extLst>
              <a:ext uri="{FF2B5EF4-FFF2-40B4-BE49-F238E27FC236}">
                <a16:creationId xmlns:a16="http://schemas.microsoft.com/office/drawing/2014/main" id="{A3B2A7C7-8A35-47B5-AD19-FE642BB93DB2}"/>
              </a:ext>
            </a:extLst>
          </p:cNvPr>
          <p:cNvSpPr txBox="1"/>
          <p:nvPr/>
        </p:nvSpPr>
        <p:spPr>
          <a:xfrm>
            <a:off x="379290" y="1819479"/>
            <a:ext cx="744635" cy="400110"/>
          </a:xfrm>
          <a:prstGeom prst="rect">
            <a:avLst/>
          </a:prstGeom>
          <a:noFill/>
        </p:spPr>
        <p:txBody>
          <a:bodyPr wrap="square" rtlCol="0">
            <a:spAutoFit/>
          </a:bodyPr>
          <a:lstStyle/>
          <a:p>
            <a:r>
              <a:rPr lang="en-US" sz="2000" b="1" dirty="0"/>
              <a:t>Tools </a:t>
            </a:r>
          </a:p>
        </p:txBody>
      </p:sp>
      <p:pic>
        <p:nvPicPr>
          <p:cNvPr id="11" name="Picture 4" descr="Unreal Engine Icon #102330 - Free Icons Library">
            <a:extLst>
              <a:ext uri="{FF2B5EF4-FFF2-40B4-BE49-F238E27FC236}">
                <a16:creationId xmlns:a16="http://schemas.microsoft.com/office/drawing/2014/main" id="{3EEBAF06-741B-4676-B9C5-B821B07EFA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7364" y="1615762"/>
            <a:ext cx="660715" cy="7305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Maya logo png 5 » PNG Image">
            <a:extLst>
              <a:ext uri="{FF2B5EF4-FFF2-40B4-BE49-F238E27FC236}">
                <a16:creationId xmlns:a16="http://schemas.microsoft.com/office/drawing/2014/main" id="{CB4E7970-5F83-4A60-BB84-A94E65117C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8930" y="1697604"/>
            <a:ext cx="2676454" cy="473352"/>
          </a:xfrm>
          <a:prstGeom prst="rect">
            <a:avLst/>
          </a:prstGeom>
          <a:noFill/>
          <a:extLst>
            <a:ext uri="{909E8E84-426E-40DD-AFC4-6F175D3DCCD1}">
              <a14:hiddenFill xmlns:a14="http://schemas.microsoft.com/office/drawing/2010/main">
                <a:solidFill>
                  <a:srgbClr val="FFFFFF"/>
                </a:solidFill>
              </a14:hiddenFill>
            </a:ext>
          </a:extLst>
        </p:spPr>
      </p:pic>
      <p:sp>
        <p:nvSpPr>
          <p:cNvPr id="13" name="Cross 12">
            <a:extLst>
              <a:ext uri="{FF2B5EF4-FFF2-40B4-BE49-F238E27FC236}">
                <a16:creationId xmlns:a16="http://schemas.microsoft.com/office/drawing/2014/main" id="{6232FD69-9865-461D-A6AC-B8A50CA19846}"/>
              </a:ext>
            </a:extLst>
          </p:cNvPr>
          <p:cNvSpPr/>
          <p:nvPr/>
        </p:nvSpPr>
        <p:spPr>
          <a:xfrm>
            <a:off x="2371518" y="1813980"/>
            <a:ext cx="348018" cy="371354"/>
          </a:xfrm>
          <a:prstGeom prst="plus">
            <a:avLst>
              <a:gd name="adj" fmla="val 40765"/>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pic>
        <p:nvPicPr>
          <p:cNvPr id="17" name="Picture 16">
            <a:extLst>
              <a:ext uri="{FF2B5EF4-FFF2-40B4-BE49-F238E27FC236}">
                <a16:creationId xmlns:a16="http://schemas.microsoft.com/office/drawing/2014/main" id="{5955F1E7-47C6-4804-AC20-CF90B55DB4E9}"/>
              </a:ext>
            </a:extLst>
          </p:cNvPr>
          <p:cNvPicPr>
            <a:picLocks noChangeAspect="1"/>
          </p:cNvPicPr>
          <p:nvPr/>
        </p:nvPicPr>
        <p:blipFill>
          <a:blip r:embed="rId8"/>
          <a:stretch>
            <a:fillRect/>
          </a:stretch>
        </p:blipFill>
        <p:spPr>
          <a:xfrm>
            <a:off x="7144512" y="5171347"/>
            <a:ext cx="3066287" cy="1632798"/>
          </a:xfrm>
          <a:prstGeom prst="rect">
            <a:avLst/>
          </a:prstGeom>
          <a:ln>
            <a:noFill/>
          </a:ln>
          <a:effectLst>
            <a:outerShdw blurRad="292100" dist="139700" dir="2700000" algn="tl" rotWithShape="0">
              <a:srgbClr val="333333">
                <a:alpha val="65000"/>
              </a:srgbClr>
            </a:outerShdw>
          </a:effectLst>
        </p:spPr>
      </p:pic>
      <p:cxnSp>
        <p:nvCxnSpPr>
          <p:cNvPr id="14" name="Straight Arrow Connector 13">
            <a:extLst>
              <a:ext uri="{FF2B5EF4-FFF2-40B4-BE49-F238E27FC236}">
                <a16:creationId xmlns:a16="http://schemas.microsoft.com/office/drawing/2014/main" id="{711013FA-A4AE-4DE5-854E-5BBC70EC9409}"/>
              </a:ext>
            </a:extLst>
          </p:cNvPr>
          <p:cNvCxnSpPr>
            <a:cxnSpLocks/>
          </p:cNvCxnSpPr>
          <p:nvPr/>
        </p:nvCxnSpPr>
        <p:spPr>
          <a:xfrm flipH="1">
            <a:off x="8577072" y="4383024"/>
            <a:ext cx="658368" cy="12252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806644DF-BBC4-4A5A-BF86-1525D9EAF615}"/>
              </a:ext>
            </a:extLst>
          </p:cNvPr>
          <p:cNvPicPr>
            <a:picLocks noChangeAspect="1"/>
          </p:cNvPicPr>
          <p:nvPr/>
        </p:nvPicPr>
        <p:blipFill>
          <a:blip r:embed="rId9"/>
          <a:stretch>
            <a:fillRect/>
          </a:stretch>
        </p:blipFill>
        <p:spPr>
          <a:xfrm>
            <a:off x="2956560" y="5225795"/>
            <a:ext cx="2907792" cy="1535678"/>
          </a:xfrm>
          <a:prstGeom prst="rect">
            <a:avLst/>
          </a:prstGeom>
          <a:ln>
            <a:noFill/>
          </a:ln>
          <a:effectLst>
            <a:outerShdw blurRad="292100" dist="139700" dir="2700000" algn="tl" rotWithShape="0">
              <a:srgbClr val="333333">
                <a:alpha val="65000"/>
              </a:srgbClr>
            </a:outerShdw>
          </a:effectLst>
        </p:spPr>
      </p:pic>
      <p:cxnSp>
        <p:nvCxnSpPr>
          <p:cNvPr id="20" name="Straight Arrow Connector 19">
            <a:extLst>
              <a:ext uri="{FF2B5EF4-FFF2-40B4-BE49-F238E27FC236}">
                <a16:creationId xmlns:a16="http://schemas.microsoft.com/office/drawing/2014/main" id="{AB8AC4C6-ED62-4FFA-A349-6395717AADDF}"/>
              </a:ext>
            </a:extLst>
          </p:cNvPr>
          <p:cNvCxnSpPr>
            <a:cxnSpLocks/>
          </p:cNvCxnSpPr>
          <p:nvPr/>
        </p:nvCxnSpPr>
        <p:spPr>
          <a:xfrm>
            <a:off x="3724656" y="4602480"/>
            <a:ext cx="703371" cy="10829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2588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A close up of a logo&#10;&#10;Description automatically generated">
            <a:extLst>
              <a:ext uri="{FF2B5EF4-FFF2-40B4-BE49-F238E27FC236}">
                <a16:creationId xmlns:a16="http://schemas.microsoft.com/office/drawing/2014/main" id="{DC726BB5-116D-4127-991C-35107238CE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959526" cy="730155"/>
          </a:xfrm>
        </p:spPr>
      </p:pic>
      <p:pic>
        <p:nvPicPr>
          <p:cNvPr id="5" name="Picture 4" descr="A close up of a logo&#10;&#10;Description automatically generated">
            <a:extLst>
              <a:ext uri="{FF2B5EF4-FFF2-40B4-BE49-F238E27FC236}">
                <a16:creationId xmlns:a16="http://schemas.microsoft.com/office/drawing/2014/main" id="{1161EDD9-73D9-46FD-862C-CFD1FBA81C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6698" y="5797573"/>
            <a:ext cx="905301" cy="1060427"/>
          </a:xfrm>
          <a:prstGeom prst="rect">
            <a:avLst/>
          </a:prstGeom>
        </p:spPr>
      </p:pic>
      <p:sp>
        <p:nvSpPr>
          <p:cNvPr id="6" name="TextBox 5">
            <a:extLst>
              <a:ext uri="{FF2B5EF4-FFF2-40B4-BE49-F238E27FC236}">
                <a16:creationId xmlns:a16="http://schemas.microsoft.com/office/drawing/2014/main" id="{444D139B-2C43-430B-ABF1-E46C7337DE1D}"/>
              </a:ext>
            </a:extLst>
          </p:cNvPr>
          <p:cNvSpPr txBox="1"/>
          <p:nvPr/>
        </p:nvSpPr>
        <p:spPr>
          <a:xfrm>
            <a:off x="272956" y="1539443"/>
            <a:ext cx="4483290" cy="5109091"/>
          </a:xfrm>
          <a:prstGeom prst="rect">
            <a:avLst/>
          </a:prstGeom>
          <a:noFill/>
        </p:spPr>
        <p:txBody>
          <a:bodyPr wrap="square" rtlCol="0">
            <a:spAutoFit/>
          </a:bodyPr>
          <a:lstStyle/>
          <a:p>
            <a:r>
              <a:rPr lang="en-US" sz="1600" dirty="0"/>
              <a:t>I designed this concept to create a modular set of gameplay experiences in order to quick and easy, have different gameplay approaches before getting into the actual design of the level, saving time of production and helping designers to set the gameplay basis for their blockouts.</a:t>
            </a:r>
          </a:p>
          <a:p>
            <a:endParaRPr lang="en-US" sz="1600" dirty="0"/>
          </a:p>
          <a:p>
            <a:r>
              <a:rPr lang="en-US" sz="1600" dirty="0"/>
              <a:t>As this is an open word game, we need to design the area for a 360 approach stablishing some rules:</a:t>
            </a:r>
          </a:p>
          <a:p>
            <a:endParaRPr lang="en-US" sz="1600" dirty="0"/>
          </a:p>
          <a:p>
            <a:pPr marL="342900" indent="-342900">
              <a:buFont typeface="+mj-lt"/>
              <a:buAutoNum type="arabicPeriod"/>
            </a:pPr>
            <a:r>
              <a:rPr lang="en-US" sz="1600" dirty="0"/>
              <a:t>We defined different set of gameplay area rings considering:</a:t>
            </a:r>
          </a:p>
          <a:p>
            <a:pPr marL="742950" lvl="1" indent="-285750">
              <a:buFont typeface="Arial" panose="020B0604020202020204" pitchFamily="34" charset="0"/>
              <a:buChar char="•"/>
            </a:pPr>
            <a:r>
              <a:rPr lang="en-US" sz="1600" dirty="0"/>
              <a:t>Difficulty</a:t>
            </a:r>
          </a:p>
          <a:p>
            <a:pPr marL="742950" lvl="1" indent="-285750">
              <a:buFont typeface="Arial" panose="020B0604020202020204" pitchFamily="34" charset="0"/>
              <a:buChar char="•"/>
            </a:pPr>
            <a:r>
              <a:rPr lang="en-US" sz="1600" dirty="0"/>
              <a:t>Gameplay style</a:t>
            </a:r>
          </a:p>
          <a:p>
            <a:pPr lvl="1"/>
            <a:endParaRPr lang="en-US" sz="1600" dirty="0"/>
          </a:p>
          <a:p>
            <a:pPr marL="342900" indent="-342900">
              <a:buFont typeface="+mj-lt"/>
              <a:buAutoNum type="arabicPeriod"/>
            </a:pPr>
            <a:r>
              <a:rPr lang="en-US" sz="1600" dirty="0"/>
              <a:t>This rings can be subdivided to add variety to the gameplay concept.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7" name="Rectangle 6">
            <a:extLst>
              <a:ext uri="{FF2B5EF4-FFF2-40B4-BE49-F238E27FC236}">
                <a16:creationId xmlns:a16="http://schemas.microsoft.com/office/drawing/2014/main" id="{2B806B16-68EE-4B4D-B934-52662E72D81B}"/>
              </a:ext>
            </a:extLst>
          </p:cNvPr>
          <p:cNvSpPr/>
          <p:nvPr/>
        </p:nvSpPr>
        <p:spPr>
          <a:xfrm>
            <a:off x="0" y="782003"/>
            <a:ext cx="12192000" cy="705592"/>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a:t>Level Design: Ring Concept</a:t>
            </a:r>
          </a:p>
        </p:txBody>
      </p:sp>
      <p:sp>
        <p:nvSpPr>
          <p:cNvPr id="8" name="Block Arc 7">
            <a:extLst>
              <a:ext uri="{FF2B5EF4-FFF2-40B4-BE49-F238E27FC236}">
                <a16:creationId xmlns:a16="http://schemas.microsoft.com/office/drawing/2014/main" id="{7CDF09BF-19F5-4C7B-BBDF-292C0D57F73D}"/>
              </a:ext>
            </a:extLst>
          </p:cNvPr>
          <p:cNvSpPr/>
          <p:nvPr/>
        </p:nvSpPr>
        <p:spPr>
          <a:xfrm>
            <a:off x="5968151" y="1683828"/>
            <a:ext cx="1194816" cy="1194816"/>
          </a:xfrm>
          <a:prstGeom prst="blockArc">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0" b="1" dirty="0">
              <a:solidFill>
                <a:schemeClr val="tx1"/>
              </a:solidFill>
            </a:endParaRPr>
          </a:p>
        </p:txBody>
      </p:sp>
      <p:sp>
        <p:nvSpPr>
          <p:cNvPr id="13" name="Block Arc 12">
            <a:extLst>
              <a:ext uri="{FF2B5EF4-FFF2-40B4-BE49-F238E27FC236}">
                <a16:creationId xmlns:a16="http://schemas.microsoft.com/office/drawing/2014/main" id="{DBA280A5-DACE-4C93-B2CD-ADD698F60E71}"/>
              </a:ext>
            </a:extLst>
          </p:cNvPr>
          <p:cNvSpPr/>
          <p:nvPr/>
        </p:nvSpPr>
        <p:spPr>
          <a:xfrm rot="10800000">
            <a:off x="5968151" y="1683828"/>
            <a:ext cx="1194816" cy="1194816"/>
          </a:xfrm>
          <a:prstGeom prst="blockArc">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solidFill>
                <a:schemeClr val="tx1"/>
              </a:solidFill>
            </a:endParaRPr>
          </a:p>
        </p:txBody>
      </p:sp>
      <p:sp>
        <p:nvSpPr>
          <p:cNvPr id="14" name="Block Arc 13">
            <a:extLst>
              <a:ext uri="{FF2B5EF4-FFF2-40B4-BE49-F238E27FC236}">
                <a16:creationId xmlns:a16="http://schemas.microsoft.com/office/drawing/2014/main" id="{E3BFB521-2576-49AC-B2B1-CD65095076B9}"/>
              </a:ext>
            </a:extLst>
          </p:cNvPr>
          <p:cNvSpPr/>
          <p:nvPr/>
        </p:nvSpPr>
        <p:spPr>
          <a:xfrm>
            <a:off x="7297079" y="1683828"/>
            <a:ext cx="1194816" cy="1194816"/>
          </a:xfrm>
          <a:prstGeom prst="blockArc">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solidFill>
                <a:schemeClr val="tx1"/>
              </a:solidFill>
            </a:endParaRPr>
          </a:p>
        </p:txBody>
      </p:sp>
      <p:sp>
        <p:nvSpPr>
          <p:cNvPr id="15" name="Block Arc 14">
            <a:extLst>
              <a:ext uri="{FF2B5EF4-FFF2-40B4-BE49-F238E27FC236}">
                <a16:creationId xmlns:a16="http://schemas.microsoft.com/office/drawing/2014/main" id="{31EEEA07-5B00-43E4-85E4-71843EC74632}"/>
              </a:ext>
            </a:extLst>
          </p:cNvPr>
          <p:cNvSpPr/>
          <p:nvPr/>
        </p:nvSpPr>
        <p:spPr>
          <a:xfrm rot="10800000">
            <a:off x="7297079" y="1683828"/>
            <a:ext cx="1194816" cy="1194816"/>
          </a:xfrm>
          <a:prstGeom prst="blockArc">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solidFill>
                <a:schemeClr val="tx1"/>
              </a:solidFill>
            </a:endParaRPr>
          </a:p>
        </p:txBody>
      </p:sp>
      <p:sp>
        <p:nvSpPr>
          <p:cNvPr id="16" name="Block Arc 15">
            <a:extLst>
              <a:ext uri="{FF2B5EF4-FFF2-40B4-BE49-F238E27FC236}">
                <a16:creationId xmlns:a16="http://schemas.microsoft.com/office/drawing/2014/main" id="{4514F88E-4F3D-4268-AED8-04E7FCABB64E}"/>
              </a:ext>
            </a:extLst>
          </p:cNvPr>
          <p:cNvSpPr/>
          <p:nvPr/>
        </p:nvSpPr>
        <p:spPr>
          <a:xfrm>
            <a:off x="8626007" y="1683828"/>
            <a:ext cx="1194816" cy="1194816"/>
          </a:xfrm>
          <a:prstGeom prst="blockArc">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solidFill>
                <a:schemeClr val="tx1"/>
              </a:solidFill>
            </a:endParaRPr>
          </a:p>
        </p:txBody>
      </p:sp>
      <p:sp>
        <p:nvSpPr>
          <p:cNvPr id="17" name="Block Arc 16">
            <a:extLst>
              <a:ext uri="{FF2B5EF4-FFF2-40B4-BE49-F238E27FC236}">
                <a16:creationId xmlns:a16="http://schemas.microsoft.com/office/drawing/2014/main" id="{2505A96C-8CBB-4E8B-AD17-DDCFCA4EC686}"/>
              </a:ext>
            </a:extLst>
          </p:cNvPr>
          <p:cNvSpPr/>
          <p:nvPr/>
        </p:nvSpPr>
        <p:spPr>
          <a:xfrm rot="10800000">
            <a:off x="8626007" y="1683828"/>
            <a:ext cx="1194816" cy="1194816"/>
          </a:xfrm>
          <a:prstGeom prst="blockArc">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solidFill>
                <a:schemeClr val="tx1"/>
              </a:solidFill>
            </a:endParaRPr>
          </a:p>
        </p:txBody>
      </p:sp>
      <p:sp>
        <p:nvSpPr>
          <p:cNvPr id="18" name="TextBox 17">
            <a:extLst>
              <a:ext uri="{FF2B5EF4-FFF2-40B4-BE49-F238E27FC236}">
                <a16:creationId xmlns:a16="http://schemas.microsoft.com/office/drawing/2014/main" id="{C7BC9491-8369-45F6-A587-812B996BAAC3}"/>
              </a:ext>
            </a:extLst>
          </p:cNvPr>
          <p:cNvSpPr txBox="1"/>
          <p:nvPr/>
        </p:nvSpPr>
        <p:spPr>
          <a:xfrm>
            <a:off x="6297335" y="2878644"/>
            <a:ext cx="603504" cy="369332"/>
          </a:xfrm>
          <a:prstGeom prst="rect">
            <a:avLst/>
          </a:prstGeom>
          <a:noFill/>
        </p:spPr>
        <p:txBody>
          <a:bodyPr wrap="square" rtlCol="0">
            <a:spAutoFit/>
          </a:bodyPr>
          <a:lstStyle/>
          <a:p>
            <a:r>
              <a:rPr lang="en-US" dirty="0"/>
              <a:t>Easy</a:t>
            </a:r>
          </a:p>
        </p:txBody>
      </p:sp>
      <p:sp>
        <p:nvSpPr>
          <p:cNvPr id="19" name="TextBox 18">
            <a:extLst>
              <a:ext uri="{FF2B5EF4-FFF2-40B4-BE49-F238E27FC236}">
                <a16:creationId xmlns:a16="http://schemas.microsoft.com/office/drawing/2014/main" id="{A069430B-9685-4395-BFC0-555F40D140D1}"/>
              </a:ext>
            </a:extLst>
          </p:cNvPr>
          <p:cNvSpPr txBox="1"/>
          <p:nvPr/>
        </p:nvSpPr>
        <p:spPr>
          <a:xfrm>
            <a:off x="7444907" y="2851054"/>
            <a:ext cx="899160" cy="369332"/>
          </a:xfrm>
          <a:prstGeom prst="rect">
            <a:avLst/>
          </a:prstGeom>
          <a:noFill/>
        </p:spPr>
        <p:txBody>
          <a:bodyPr wrap="square" rtlCol="0">
            <a:spAutoFit/>
          </a:bodyPr>
          <a:lstStyle/>
          <a:p>
            <a:r>
              <a:rPr lang="en-US" dirty="0"/>
              <a:t>Normal</a:t>
            </a:r>
          </a:p>
        </p:txBody>
      </p:sp>
      <p:sp>
        <p:nvSpPr>
          <p:cNvPr id="20" name="TextBox 19">
            <a:extLst>
              <a:ext uri="{FF2B5EF4-FFF2-40B4-BE49-F238E27FC236}">
                <a16:creationId xmlns:a16="http://schemas.microsoft.com/office/drawing/2014/main" id="{24B90837-9876-4142-BA12-5DD17BE860B4}"/>
              </a:ext>
            </a:extLst>
          </p:cNvPr>
          <p:cNvSpPr txBox="1"/>
          <p:nvPr/>
        </p:nvSpPr>
        <p:spPr>
          <a:xfrm>
            <a:off x="8858417" y="2851054"/>
            <a:ext cx="729996" cy="369332"/>
          </a:xfrm>
          <a:prstGeom prst="rect">
            <a:avLst/>
          </a:prstGeom>
          <a:noFill/>
        </p:spPr>
        <p:txBody>
          <a:bodyPr wrap="square" rtlCol="0">
            <a:spAutoFit/>
          </a:bodyPr>
          <a:lstStyle/>
          <a:p>
            <a:r>
              <a:rPr lang="en-US" dirty="0"/>
              <a:t>Hard</a:t>
            </a:r>
          </a:p>
        </p:txBody>
      </p:sp>
      <p:sp>
        <p:nvSpPr>
          <p:cNvPr id="21" name="TextBox 20">
            <a:extLst>
              <a:ext uri="{FF2B5EF4-FFF2-40B4-BE49-F238E27FC236}">
                <a16:creationId xmlns:a16="http://schemas.microsoft.com/office/drawing/2014/main" id="{B365FC2C-48D2-47E1-B81F-6580B272A4E7}"/>
              </a:ext>
            </a:extLst>
          </p:cNvPr>
          <p:cNvSpPr txBox="1"/>
          <p:nvPr/>
        </p:nvSpPr>
        <p:spPr>
          <a:xfrm>
            <a:off x="10097269" y="1765966"/>
            <a:ext cx="2291334" cy="1200329"/>
          </a:xfrm>
          <a:prstGeom prst="rect">
            <a:avLst/>
          </a:prstGeom>
          <a:noFill/>
        </p:spPr>
        <p:txBody>
          <a:bodyPr wrap="square" rtlCol="0">
            <a:spAutoFit/>
          </a:bodyPr>
          <a:lstStyle/>
          <a:p>
            <a:pPr marL="285750" indent="-285750">
              <a:buFont typeface="Arial" panose="020B0604020202020204" pitchFamily="34" charset="0"/>
              <a:buChar char="•"/>
            </a:pPr>
            <a:r>
              <a:rPr lang="en-US" dirty="0"/>
              <a:t>Active: aggressive style</a:t>
            </a:r>
          </a:p>
          <a:p>
            <a:pPr marL="285750" indent="-285750">
              <a:buFont typeface="Arial" panose="020B0604020202020204" pitchFamily="34" charset="0"/>
              <a:buChar char="•"/>
            </a:pPr>
            <a:r>
              <a:rPr lang="en-US" dirty="0"/>
              <a:t>Passive: stealth style</a:t>
            </a:r>
          </a:p>
        </p:txBody>
      </p:sp>
      <p:sp>
        <p:nvSpPr>
          <p:cNvPr id="22" name="TextBox 21">
            <a:extLst>
              <a:ext uri="{FF2B5EF4-FFF2-40B4-BE49-F238E27FC236}">
                <a16:creationId xmlns:a16="http://schemas.microsoft.com/office/drawing/2014/main" id="{D36E07B1-65C2-46D9-8745-6176207EDDDF}"/>
              </a:ext>
            </a:extLst>
          </p:cNvPr>
          <p:cNvSpPr txBox="1"/>
          <p:nvPr/>
        </p:nvSpPr>
        <p:spPr>
          <a:xfrm>
            <a:off x="4884262" y="2025357"/>
            <a:ext cx="603504" cy="369332"/>
          </a:xfrm>
          <a:prstGeom prst="rect">
            <a:avLst/>
          </a:prstGeom>
          <a:noFill/>
        </p:spPr>
        <p:txBody>
          <a:bodyPr wrap="square" rtlCol="0">
            <a:spAutoFit/>
          </a:bodyPr>
          <a:lstStyle/>
          <a:p>
            <a:r>
              <a:rPr lang="en-US" b="1" dirty="0"/>
              <a:t>1</a:t>
            </a:r>
            <a:r>
              <a:rPr lang="en-US" dirty="0"/>
              <a:t>.</a:t>
            </a:r>
          </a:p>
        </p:txBody>
      </p:sp>
      <p:sp>
        <p:nvSpPr>
          <p:cNvPr id="23" name="TextBox 22">
            <a:extLst>
              <a:ext uri="{FF2B5EF4-FFF2-40B4-BE49-F238E27FC236}">
                <a16:creationId xmlns:a16="http://schemas.microsoft.com/office/drawing/2014/main" id="{4AD09959-4E31-48A6-BD99-7F740F7CD396}"/>
              </a:ext>
            </a:extLst>
          </p:cNvPr>
          <p:cNvSpPr txBox="1"/>
          <p:nvPr/>
        </p:nvSpPr>
        <p:spPr>
          <a:xfrm>
            <a:off x="6395934" y="1642064"/>
            <a:ext cx="603504" cy="369332"/>
          </a:xfrm>
          <a:prstGeom prst="rect">
            <a:avLst/>
          </a:prstGeom>
          <a:noFill/>
        </p:spPr>
        <p:txBody>
          <a:bodyPr wrap="square" rtlCol="0">
            <a:spAutoFit/>
          </a:bodyPr>
          <a:lstStyle/>
          <a:p>
            <a:r>
              <a:rPr lang="en-US" dirty="0"/>
              <a:t>A</a:t>
            </a:r>
          </a:p>
        </p:txBody>
      </p:sp>
      <p:sp>
        <p:nvSpPr>
          <p:cNvPr id="24" name="TextBox 23">
            <a:extLst>
              <a:ext uri="{FF2B5EF4-FFF2-40B4-BE49-F238E27FC236}">
                <a16:creationId xmlns:a16="http://schemas.microsoft.com/office/drawing/2014/main" id="{E2EF3367-5AF6-4AAA-847C-F0531D83A1AC}"/>
              </a:ext>
            </a:extLst>
          </p:cNvPr>
          <p:cNvSpPr txBox="1"/>
          <p:nvPr/>
        </p:nvSpPr>
        <p:spPr>
          <a:xfrm>
            <a:off x="7735530" y="1642064"/>
            <a:ext cx="603504" cy="369332"/>
          </a:xfrm>
          <a:prstGeom prst="rect">
            <a:avLst/>
          </a:prstGeom>
          <a:noFill/>
        </p:spPr>
        <p:txBody>
          <a:bodyPr wrap="square" rtlCol="0">
            <a:spAutoFit/>
          </a:bodyPr>
          <a:lstStyle/>
          <a:p>
            <a:r>
              <a:rPr lang="en-US" dirty="0"/>
              <a:t>P</a:t>
            </a:r>
          </a:p>
        </p:txBody>
      </p:sp>
      <p:sp>
        <p:nvSpPr>
          <p:cNvPr id="25" name="TextBox 24">
            <a:extLst>
              <a:ext uri="{FF2B5EF4-FFF2-40B4-BE49-F238E27FC236}">
                <a16:creationId xmlns:a16="http://schemas.microsoft.com/office/drawing/2014/main" id="{B79893B0-F862-496E-9EBE-E519CD5134E8}"/>
              </a:ext>
            </a:extLst>
          </p:cNvPr>
          <p:cNvSpPr txBox="1"/>
          <p:nvPr/>
        </p:nvSpPr>
        <p:spPr>
          <a:xfrm>
            <a:off x="9088381" y="1642064"/>
            <a:ext cx="603504" cy="369332"/>
          </a:xfrm>
          <a:prstGeom prst="rect">
            <a:avLst/>
          </a:prstGeom>
          <a:noFill/>
        </p:spPr>
        <p:txBody>
          <a:bodyPr wrap="square" rtlCol="0">
            <a:spAutoFit/>
          </a:bodyPr>
          <a:lstStyle/>
          <a:p>
            <a:r>
              <a:rPr lang="en-US" dirty="0"/>
              <a:t>P</a:t>
            </a:r>
          </a:p>
        </p:txBody>
      </p:sp>
      <p:sp>
        <p:nvSpPr>
          <p:cNvPr id="26" name="Block Arc 25">
            <a:extLst>
              <a:ext uri="{FF2B5EF4-FFF2-40B4-BE49-F238E27FC236}">
                <a16:creationId xmlns:a16="http://schemas.microsoft.com/office/drawing/2014/main" id="{8AA035C9-98D4-4C63-A4DA-525C19D794BD}"/>
              </a:ext>
            </a:extLst>
          </p:cNvPr>
          <p:cNvSpPr/>
          <p:nvPr/>
        </p:nvSpPr>
        <p:spPr>
          <a:xfrm>
            <a:off x="5540368" y="4971707"/>
            <a:ext cx="1194816" cy="1194816"/>
          </a:xfrm>
          <a:prstGeom prst="blockArc">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0" b="1" dirty="0">
              <a:solidFill>
                <a:schemeClr val="tx1"/>
              </a:solidFill>
            </a:endParaRPr>
          </a:p>
        </p:txBody>
      </p:sp>
      <p:sp>
        <p:nvSpPr>
          <p:cNvPr id="27" name="Block Arc 26">
            <a:extLst>
              <a:ext uri="{FF2B5EF4-FFF2-40B4-BE49-F238E27FC236}">
                <a16:creationId xmlns:a16="http://schemas.microsoft.com/office/drawing/2014/main" id="{837A4F90-8853-48D0-8D3C-97DC3B9E9F93}"/>
              </a:ext>
            </a:extLst>
          </p:cNvPr>
          <p:cNvSpPr/>
          <p:nvPr/>
        </p:nvSpPr>
        <p:spPr>
          <a:xfrm rot="10800000">
            <a:off x="8209048" y="5051789"/>
            <a:ext cx="1194816" cy="1194816"/>
          </a:xfrm>
          <a:prstGeom prst="blockArc">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solidFill>
                <a:schemeClr val="tx1"/>
              </a:solidFill>
            </a:endParaRPr>
          </a:p>
        </p:txBody>
      </p:sp>
      <p:sp>
        <p:nvSpPr>
          <p:cNvPr id="28" name="Block Arc 27">
            <a:extLst>
              <a:ext uri="{FF2B5EF4-FFF2-40B4-BE49-F238E27FC236}">
                <a16:creationId xmlns:a16="http://schemas.microsoft.com/office/drawing/2014/main" id="{AC78112E-BF88-434E-9858-8A93985FE5A8}"/>
              </a:ext>
            </a:extLst>
          </p:cNvPr>
          <p:cNvSpPr/>
          <p:nvPr/>
        </p:nvSpPr>
        <p:spPr>
          <a:xfrm>
            <a:off x="6869296" y="4971707"/>
            <a:ext cx="1194816" cy="1194816"/>
          </a:xfrm>
          <a:prstGeom prst="blockArc">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solidFill>
                <a:schemeClr val="tx1"/>
              </a:solidFill>
            </a:endParaRPr>
          </a:p>
        </p:txBody>
      </p:sp>
      <p:sp>
        <p:nvSpPr>
          <p:cNvPr id="29" name="Block Arc 28">
            <a:extLst>
              <a:ext uri="{FF2B5EF4-FFF2-40B4-BE49-F238E27FC236}">
                <a16:creationId xmlns:a16="http://schemas.microsoft.com/office/drawing/2014/main" id="{92E69649-691D-4233-850A-D9E659C27733}"/>
              </a:ext>
            </a:extLst>
          </p:cNvPr>
          <p:cNvSpPr/>
          <p:nvPr/>
        </p:nvSpPr>
        <p:spPr>
          <a:xfrm rot="10800000">
            <a:off x="5551193" y="5029290"/>
            <a:ext cx="1194816" cy="1194816"/>
          </a:xfrm>
          <a:prstGeom prst="blockArc">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solidFill>
                <a:schemeClr val="tx1"/>
              </a:solidFill>
            </a:endParaRPr>
          </a:p>
        </p:txBody>
      </p:sp>
      <p:sp>
        <p:nvSpPr>
          <p:cNvPr id="30" name="Block Arc 29">
            <a:extLst>
              <a:ext uri="{FF2B5EF4-FFF2-40B4-BE49-F238E27FC236}">
                <a16:creationId xmlns:a16="http://schemas.microsoft.com/office/drawing/2014/main" id="{ED6DB69F-08BF-450C-A11D-A6EF44527672}"/>
              </a:ext>
            </a:extLst>
          </p:cNvPr>
          <p:cNvSpPr/>
          <p:nvPr/>
        </p:nvSpPr>
        <p:spPr>
          <a:xfrm>
            <a:off x="8198224" y="4971707"/>
            <a:ext cx="1194816" cy="1194816"/>
          </a:xfrm>
          <a:prstGeom prst="blockArc">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solidFill>
                <a:schemeClr val="tx1"/>
              </a:solidFill>
            </a:endParaRPr>
          </a:p>
        </p:txBody>
      </p:sp>
      <p:sp>
        <p:nvSpPr>
          <p:cNvPr id="31" name="Block Arc 30">
            <a:extLst>
              <a:ext uri="{FF2B5EF4-FFF2-40B4-BE49-F238E27FC236}">
                <a16:creationId xmlns:a16="http://schemas.microsoft.com/office/drawing/2014/main" id="{02817E38-B126-49DA-8396-2ECDDBE2F24B}"/>
              </a:ext>
            </a:extLst>
          </p:cNvPr>
          <p:cNvSpPr/>
          <p:nvPr/>
        </p:nvSpPr>
        <p:spPr>
          <a:xfrm rot="10800000">
            <a:off x="6880121" y="5029290"/>
            <a:ext cx="1194816" cy="1194816"/>
          </a:xfrm>
          <a:prstGeom prst="blockArc">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solidFill>
                <a:schemeClr val="tx1"/>
              </a:solidFill>
            </a:endParaRPr>
          </a:p>
        </p:txBody>
      </p:sp>
      <p:sp>
        <p:nvSpPr>
          <p:cNvPr id="35" name="TextBox 34">
            <a:extLst>
              <a:ext uri="{FF2B5EF4-FFF2-40B4-BE49-F238E27FC236}">
                <a16:creationId xmlns:a16="http://schemas.microsoft.com/office/drawing/2014/main" id="{54FFB106-5A81-4C2B-B4E7-54F00845635C}"/>
              </a:ext>
            </a:extLst>
          </p:cNvPr>
          <p:cNvSpPr txBox="1"/>
          <p:nvPr/>
        </p:nvSpPr>
        <p:spPr>
          <a:xfrm>
            <a:off x="4926038" y="5384448"/>
            <a:ext cx="603504" cy="369332"/>
          </a:xfrm>
          <a:prstGeom prst="rect">
            <a:avLst/>
          </a:prstGeom>
          <a:noFill/>
        </p:spPr>
        <p:txBody>
          <a:bodyPr wrap="square" rtlCol="0">
            <a:spAutoFit/>
          </a:bodyPr>
          <a:lstStyle/>
          <a:p>
            <a:r>
              <a:rPr lang="en-US" b="1" dirty="0"/>
              <a:t>2</a:t>
            </a:r>
            <a:r>
              <a:rPr lang="en-US" dirty="0"/>
              <a:t>.</a:t>
            </a:r>
          </a:p>
        </p:txBody>
      </p:sp>
      <p:sp>
        <p:nvSpPr>
          <p:cNvPr id="36" name="TextBox 35">
            <a:extLst>
              <a:ext uri="{FF2B5EF4-FFF2-40B4-BE49-F238E27FC236}">
                <a16:creationId xmlns:a16="http://schemas.microsoft.com/office/drawing/2014/main" id="{209E7286-DD7A-47F5-B445-A296658672DA}"/>
              </a:ext>
            </a:extLst>
          </p:cNvPr>
          <p:cNvSpPr txBox="1"/>
          <p:nvPr/>
        </p:nvSpPr>
        <p:spPr>
          <a:xfrm>
            <a:off x="5968151" y="4929943"/>
            <a:ext cx="603504" cy="369332"/>
          </a:xfrm>
          <a:prstGeom prst="rect">
            <a:avLst/>
          </a:prstGeom>
          <a:noFill/>
        </p:spPr>
        <p:txBody>
          <a:bodyPr wrap="square" rtlCol="0">
            <a:spAutoFit/>
          </a:bodyPr>
          <a:lstStyle/>
          <a:p>
            <a:r>
              <a:rPr lang="en-US" dirty="0"/>
              <a:t>A</a:t>
            </a:r>
          </a:p>
        </p:txBody>
      </p:sp>
      <p:sp>
        <p:nvSpPr>
          <p:cNvPr id="37" name="TextBox 36">
            <a:extLst>
              <a:ext uri="{FF2B5EF4-FFF2-40B4-BE49-F238E27FC236}">
                <a16:creationId xmlns:a16="http://schemas.microsoft.com/office/drawing/2014/main" id="{E16CA297-643E-46AC-9553-BD12DD675427}"/>
              </a:ext>
            </a:extLst>
          </p:cNvPr>
          <p:cNvSpPr txBox="1"/>
          <p:nvPr/>
        </p:nvSpPr>
        <p:spPr>
          <a:xfrm>
            <a:off x="7307747" y="4929943"/>
            <a:ext cx="603504" cy="369332"/>
          </a:xfrm>
          <a:prstGeom prst="rect">
            <a:avLst/>
          </a:prstGeom>
          <a:noFill/>
        </p:spPr>
        <p:txBody>
          <a:bodyPr wrap="square" rtlCol="0">
            <a:spAutoFit/>
          </a:bodyPr>
          <a:lstStyle/>
          <a:p>
            <a:r>
              <a:rPr lang="en-US" dirty="0"/>
              <a:t>P</a:t>
            </a:r>
          </a:p>
        </p:txBody>
      </p:sp>
      <p:sp>
        <p:nvSpPr>
          <p:cNvPr id="38" name="TextBox 37">
            <a:extLst>
              <a:ext uri="{FF2B5EF4-FFF2-40B4-BE49-F238E27FC236}">
                <a16:creationId xmlns:a16="http://schemas.microsoft.com/office/drawing/2014/main" id="{353B21C8-1808-4809-8151-83085074C137}"/>
              </a:ext>
            </a:extLst>
          </p:cNvPr>
          <p:cNvSpPr txBox="1"/>
          <p:nvPr/>
        </p:nvSpPr>
        <p:spPr>
          <a:xfrm>
            <a:off x="8660598" y="4929943"/>
            <a:ext cx="603504" cy="369332"/>
          </a:xfrm>
          <a:prstGeom prst="rect">
            <a:avLst/>
          </a:prstGeom>
          <a:noFill/>
        </p:spPr>
        <p:txBody>
          <a:bodyPr wrap="square" rtlCol="0">
            <a:spAutoFit/>
          </a:bodyPr>
          <a:lstStyle/>
          <a:p>
            <a:r>
              <a:rPr lang="en-US" dirty="0"/>
              <a:t>P</a:t>
            </a:r>
          </a:p>
        </p:txBody>
      </p:sp>
      <p:sp>
        <p:nvSpPr>
          <p:cNvPr id="39" name="TextBox 38">
            <a:extLst>
              <a:ext uri="{FF2B5EF4-FFF2-40B4-BE49-F238E27FC236}">
                <a16:creationId xmlns:a16="http://schemas.microsoft.com/office/drawing/2014/main" id="{3377CC0E-5173-44FC-B6BE-5DB6D34F9B78}"/>
              </a:ext>
            </a:extLst>
          </p:cNvPr>
          <p:cNvSpPr txBox="1"/>
          <p:nvPr/>
        </p:nvSpPr>
        <p:spPr>
          <a:xfrm>
            <a:off x="6010824" y="5878827"/>
            <a:ext cx="603504" cy="369332"/>
          </a:xfrm>
          <a:prstGeom prst="rect">
            <a:avLst/>
          </a:prstGeom>
          <a:noFill/>
        </p:spPr>
        <p:txBody>
          <a:bodyPr wrap="square" rtlCol="0">
            <a:spAutoFit/>
          </a:bodyPr>
          <a:lstStyle/>
          <a:p>
            <a:r>
              <a:rPr lang="en-US" dirty="0"/>
              <a:t>P</a:t>
            </a:r>
          </a:p>
        </p:txBody>
      </p:sp>
      <p:sp>
        <p:nvSpPr>
          <p:cNvPr id="40" name="TextBox 39">
            <a:extLst>
              <a:ext uri="{FF2B5EF4-FFF2-40B4-BE49-F238E27FC236}">
                <a16:creationId xmlns:a16="http://schemas.microsoft.com/office/drawing/2014/main" id="{FC54E331-819D-45B6-A4EA-38199BB0EA41}"/>
              </a:ext>
            </a:extLst>
          </p:cNvPr>
          <p:cNvSpPr txBox="1"/>
          <p:nvPr/>
        </p:nvSpPr>
        <p:spPr>
          <a:xfrm>
            <a:off x="7344482" y="5900247"/>
            <a:ext cx="603504" cy="369332"/>
          </a:xfrm>
          <a:prstGeom prst="rect">
            <a:avLst/>
          </a:prstGeom>
          <a:noFill/>
        </p:spPr>
        <p:txBody>
          <a:bodyPr wrap="square" rtlCol="0">
            <a:spAutoFit/>
          </a:bodyPr>
          <a:lstStyle/>
          <a:p>
            <a:r>
              <a:rPr lang="en-US" dirty="0"/>
              <a:t>P</a:t>
            </a:r>
          </a:p>
        </p:txBody>
      </p:sp>
      <p:sp>
        <p:nvSpPr>
          <p:cNvPr id="41" name="TextBox 40">
            <a:extLst>
              <a:ext uri="{FF2B5EF4-FFF2-40B4-BE49-F238E27FC236}">
                <a16:creationId xmlns:a16="http://schemas.microsoft.com/office/drawing/2014/main" id="{C4AF8815-86B3-4F64-AAD4-FB11C325CD7F}"/>
              </a:ext>
            </a:extLst>
          </p:cNvPr>
          <p:cNvSpPr txBox="1"/>
          <p:nvPr/>
        </p:nvSpPr>
        <p:spPr>
          <a:xfrm>
            <a:off x="8678140" y="5919037"/>
            <a:ext cx="603504" cy="369332"/>
          </a:xfrm>
          <a:prstGeom prst="rect">
            <a:avLst/>
          </a:prstGeom>
          <a:noFill/>
        </p:spPr>
        <p:txBody>
          <a:bodyPr wrap="square" rtlCol="0">
            <a:spAutoFit/>
          </a:bodyPr>
          <a:lstStyle/>
          <a:p>
            <a:r>
              <a:rPr lang="en-US" dirty="0"/>
              <a:t>A</a:t>
            </a:r>
          </a:p>
        </p:txBody>
      </p:sp>
      <p:pic>
        <p:nvPicPr>
          <p:cNvPr id="48" name="Picture 47" descr="A close up of a logo&#10;&#10;Description automatically generated">
            <a:extLst>
              <a:ext uri="{FF2B5EF4-FFF2-40B4-BE49-F238E27FC236}">
                <a16:creationId xmlns:a16="http://schemas.microsoft.com/office/drawing/2014/main" id="{C138C0C6-E9BC-499E-ADC8-D38154BCC7C5}"/>
              </a:ext>
            </a:extLst>
          </p:cNvPr>
          <p:cNvPicPr>
            <a:picLocks noChangeAspect="1"/>
          </p:cNvPicPr>
          <p:nvPr/>
        </p:nvPicPr>
        <p:blipFill rotWithShape="1">
          <a:blip r:embed="rId4">
            <a:extLst>
              <a:ext uri="{28A0092B-C50C-407E-A947-70E740481C1C}">
                <a14:useLocalDpi xmlns:a14="http://schemas.microsoft.com/office/drawing/2010/main" val="0"/>
              </a:ext>
            </a:extLst>
          </a:blip>
          <a:srcRect r="49494"/>
          <a:stretch/>
        </p:blipFill>
        <p:spPr>
          <a:xfrm rot="16200000">
            <a:off x="9747714" y="5652219"/>
            <a:ext cx="603504" cy="597460"/>
          </a:xfrm>
          <a:prstGeom prst="rect">
            <a:avLst/>
          </a:prstGeom>
        </p:spPr>
      </p:pic>
      <p:sp>
        <p:nvSpPr>
          <p:cNvPr id="49" name="Block Arc 48">
            <a:extLst>
              <a:ext uri="{FF2B5EF4-FFF2-40B4-BE49-F238E27FC236}">
                <a16:creationId xmlns:a16="http://schemas.microsoft.com/office/drawing/2014/main" id="{085CD4D5-F02C-4FF1-B3BE-AAAFFCB01459}"/>
              </a:ext>
            </a:extLst>
          </p:cNvPr>
          <p:cNvSpPr/>
          <p:nvPr/>
        </p:nvSpPr>
        <p:spPr>
          <a:xfrm>
            <a:off x="9750736" y="4971707"/>
            <a:ext cx="1194816" cy="1194816"/>
          </a:xfrm>
          <a:prstGeom prst="blockArc">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solidFill>
                <a:schemeClr val="tx1"/>
              </a:solidFill>
            </a:endParaRPr>
          </a:p>
        </p:txBody>
      </p:sp>
      <p:pic>
        <p:nvPicPr>
          <p:cNvPr id="51" name="Picture 50" descr="A picture containing drawing&#10;&#10;Description automatically generated">
            <a:extLst>
              <a:ext uri="{FF2B5EF4-FFF2-40B4-BE49-F238E27FC236}">
                <a16:creationId xmlns:a16="http://schemas.microsoft.com/office/drawing/2014/main" id="{163F6253-A294-430E-91F3-ABF0E6F79CAB}"/>
              </a:ext>
            </a:extLst>
          </p:cNvPr>
          <p:cNvPicPr>
            <a:picLocks noChangeAspect="1"/>
          </p:cNvPicPr>
          <p:nvPr/>
        </p:nvPicPr>
        <p:blipFill rotWithShape="1">
          <a:blip r:embed="rId5">
            <a:extLst>
              <a:ext uri="{28A0092B-C50C-407E-A947-70E740481C1C}">
                <a14:useLocalDpi xmlns:a14="http://schemas.microsoft.com/office/drawing/2010/main" val="0"/>
              </a:ext>
            </a:extLst>
          </a:blip>
          <a:srcRect r="45804"/>
          <a:stretch/>
        </p:blipFill>
        <p:spPr>
          <a:xfrm rot="16200000">
            <a:off x="10334745" y="5647990"/>
            <a:ext cx="635402" cy="586212"/>
          </a:xfrm>
          <a:prstGeom prst="rect">
            <a:avLst/>
          </a:prstGeom>
        </p:spPr>
      </p:pic>
      <p:sp>
        <p:nvSpPr>
          <p:cNvPr id="52" name="TextBox 51">
            <a:extLst>
              <a:ext uri="{FF2B5EF4-FFF2-40B4-BE49-F238E27FC236}">
                <a16:creationId xmlns:a16="http://schemas.microsoft.com/office/drawing/2014/main" id="{FEA7118E-2E45-415E-8558-C811F3BEC4F5}"/>
              </a:ext>
            </a:extLst>
          </p:cNvPr>
          <p:cNvSpPr txBox="1"/>
          <p:nvPr/>
        </p:nvSpPr>
        <p:spPr>
          <a:xfrm>
            <a:off x="10513401" y="5797191"/>
            <a:ext cx="603504" cy="369332"/>
          </a:xfrm>
          <a:prstGeom prst="rect">
            <a:avLst/>
          </a:prstGeom>
          <a:noFill/>
        </p:spPr>
        <p:txBody>
          <a:bodyPr wrap="square" rtlCol="0">
            <a:spAutoFit/>
          </a:bodyPr>
          <a:lstStyle/>
          <a:p>
            <a:r>
              <a:rPr lang="en-US" dirty="0"/>
              <a:t>P</a:t>
            </a:r>
          </a:p>
        </p:txBody>
      </p:sp>
      <p:sp>
        <p:nvSpPr>
          <p:cNvPr id="53" name="TextBox 52">
            <a:extLst>
              <a:ext uri="{FF2B5EF4-FFF2-40B4-BE49-F238E27FC236}">
                <a16:creationId xmlns:a16="http://schemas.microsoft.com/office/drawing/2014/main" id="{B1680871-7E45-493F-BAB0-F31BAFC77744}"/>
              </a:ext>
            </a:extLst>
          </p:cNvPr>
          <p:cNvSpPr txBox="1"/>
          <p:nvPr/>
        </p:nvSpPr>
        <p:spPr>
          <a:xfrm>
            <a:off x="9862132" y="5797191"/>
            <a:ext cx="603504" cy="369332"/>
          </a:xfrm>
          <a:prstGeom prst="rect">
            <a:avLst/>
          </a:prstGeom>
          <a:noFill/>
        </p:spPr>
        <p:txBody>
          <a:bodyPr wrap="square" rtlCol="0">
            <a:spAutoFit/>
          </a:bodyPr>
          <a:lstStyle/>
          <a:p>
            <a:r>
              <a:rPr lang="en-US" dirty="0"/>
              <a:t>A</a:t>
            </a:r>
          </a:p>
        </p:txBody>
      </p:sp>
      <p:sp>
        <p:nvSpPr>
          <p:cNvPr id="54" name="TextBox 53">
            <a:extLst>
              <a:ext uri="{FF2B5EF4-FFF2-40B4-BE49-F238E27FC236}">
                <a16:creationId xmlns:a16="http://schemas.microsoft.com/office/drawing/2014/main" id="{79925DA9-4628-40A3-95EF-EAA0BDAD792A}"/>
              </a:ext>
            </a:extLst>
          </p:cNvPr>
          <p:cNvSpPr txBox="1"/>
          <p:nvPr/>
        </p:nvSpPr>
        <p:spPr>
          <a:xfrm>
            <a:off x="10183339" y="4937157"/>
            <a:ext cx="603504" cy="369332"/>
          </a:xfrm>
          <a:prstGeom prst="rect">
            <a:avLst/>
          </a:prstGeom>
          <a:noFill/>
        </p:spPr>
        <p:txBody>
          <a:bodyPr wrap="square" rtlCol="0">
            <a:spAutoFit/>
          </a:bodyPr>
          <a:lstStyle/>
          <a:p>
            <a:r>
              <a:rPr lang="en-US" dirty="0"/>
              <a:t>A</a:t>
            </a:r>
          </a:p>
        </p:txBody>
      </p:sp>
      <p:sp>
        <p:nvSpPr>
          <p:cNvPr id="66" name="Block Arc 65">
            <a:extLst>
              <a:ext uri="{FF2B5EF4-FFF2-40B4-BE49-F238E27FC236}">
                <a16:creationId xmlns:a16="http://schemas.microsoft.com/office/drawing/2014/main" id="{EFC71235-2A62-4035-B835-41DFED731B85}"/>
              </a:ext>
            </a:extLst>
          </p:cNvPr>
          <p:cNvSpPr/>
          <p:nvPr/>
        </p:nvSpPr>
        <p:spPr>
          <a:xfrm>
            <a:off x="8001087" y="3201440"/>
            <a:ext cx="1194816" cy="1194816"/>
          </a:xfrm>
          <a:prstGeom prst="blockArc">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0" b="1" dirty="0">
              <a:solidFill>
                <a:schemeClr val="tx1"/>
              </a:solidFill>
            </a:endParaRPr>
          </a:p>
        </p:txBody>
      </p:sp>
      <p:sp>
        <p:nvSpPr>
          <p:cNvPr id="67" name="Block Arc 66">
            <a:extLst>
              <a:ext uri="{FF2B5EF4-FFF2-40B4-BE49-F238E27FC236}">
                <a16:creationId xmlns:a16="http://schemas.microsoft.com/office/drawing/2014/main" id="{6F9EE33F-7AEA-4569-B229-8F2748DE2E9B}"/>
              </a:ext>
            </a:extLst>
          </p:cNvPr>
          <p:cNvSpPr/>
          <p:nvPr/>
        </p:nvSpPr>
        <p:spPr>
          <a:xfrm rot="10800000">
            <a:off x="8001087" y="3201440"/>
            <a:ext cx="1194816" cy="1194816"/>
          </a:xfrm>
          <a:prstGeom prst="blockArc">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solidFill>
                <a:schemeClr val="tx1"/>
              </a:solidFill>
            </a:endParaRPr>
          </a:p>
        </p:txBody>
      </p:sp>
      <p:sp>
        <p:nvSpPr>
          <p:cNvPr id="68" name="TextBox 67">
            <a:extLst>
              <a:ext uri="{FF2B5EF4-FFF2-40B4-BE49-F238E27FC236}">
                <a16:creationId xmlns:a16="http://schemas.microsoft.com/office/drawing/2014/main" id="{A6AA0529-5A10-4903-870C-A46E34E7250B}"/>
              </a:ext>
            </a:extLst>
          </p:cNvPr>
          <p:cNvSpPr txBox="1"/>
          <p:nvPr/>
        </p:nvSpPr>
        <p:spPr>
          <a:xfrm>
            <a:off x="8148914" y="4377976"/>
            <a:ext cx="1966225" cy="369332"/>
          </a:xfrm>
          <a:prstGeom prst="rect">
            <a:avLst/>
          </a:prstGeom>
          <a:noFill/>
        </p:spPr>
        <p:txBody>
          <a:bodyPr wrap="square" rtlCol="0">
            <a:spAutoFit/>
          </a:bodyPr>
          <a:lstStyle/>
          <a:p>
            <a:r>
              <a:rPr lang="en-US" dirty="0"/>
              <a:t>Safe zone</a:t>
            </a:r>
          </a:p>
        </p:txBody>
      </p:sp>
    </p:spTree>
    <p:extLst>
      <p:ext uri="{BB962C8B-B14F-4D97-AF65-F5344CB8AC3E}">
        <p14:creationId xmlns:p14="http://schemas.microsoft.com/office/powerpoint/2010/main" val="524506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894CD4-300E-4C21-8863-E6CC8B1AC412}"/>
              </a:ext>
            </a:extLst>
          </p:cNvPr>
          <p:cNvPicPr>
            <a:picLocks noChangeAspect="1"/>
          </p:cNvPicPr>
          <p:nvPr/>
        </p:nvPicPr>
        <p:blipFill>
          <a:blip r:embed="rId2"/>
          <a:stretch>
            <a:fillRect/>
          </a:stretch>
        </p:blipFill>
        <p:spPr>
          <a:xfrm>
            <a:off x="72776" y="2481496"/>
            <a:ext cx="5904755" cy="3286076"/>
          </a:xfrm>
          <a:prstGeom prst="rect">
            <a:avLst/>
          </a:prstGeom>
        </p:spPr>
      </p:pic>
      <p:pic>
        <p:nvPicPr>
          <p:cNvPr id="6" name="Content Placeholder 5" descr="A close up of a logo&#10;&#10;Description automatically generated">
            <a:extLst>
              <a:ext uri="{FF2B5EF4-FFF2-40B4-BE49-F238E27FC236}">
                <a16:creationId xmlns:a16="http://schemas.microsoft.com/office/drawing/2014/main" id="{0808E648-9CF0-4206-86D7-20189218DD7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1959526" cy="730155"/>
          </a:xfrm>
        </p:spPr>
      </p:pic>
      <p:pic>
        <p:nvPicPr>
          <p:cNvPr id="8" name="Picture 7" descr="A close up of a logo&#10;&#10;Description automatically generated">
            <a:extLst>
              <a:ext uri="{FF2B5EF4-FFF2-40B4-BE49-F238E27FC236}">
                <a16:creationId xmlns:a16="http://schemas.microsoft.com/office/drawing/2014/main" id="{A7C591B4-D8DF-4509-9E69-D5F3A7FB0B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6698" y="5797573"/>
            <a:ext cx="905301" cy="1060427"/>
          </a:xfrm>
          <a:prstGeom prst="rect">
            <a:avLst/>
          </a:prstGeom>
        </p:spPr>
      </p:pic>
      <p:sp>
        <p:nvSpPr>
          <p:cNvPr id="2" name="TextBox 1">
            <a:extLst>
              <a:ext uri="{FF2B5EF4-FFF2-40B4-BE49-F238E27FC236}">
                <a16:creationId xmlns:a16="http://schemas.microsoft.com/office/drawing/2014/main" id="{153F5031-FF84-496D-8455-1539832FE925}"/>
              </a:ext>
            </a:extLst>
          </p:cNvPr>
          <p:cNvSpPr txBox="1"/>
          <p:nvPr/>
        </p:nvSpPr>
        <p:spPr>
          <a:xfrm>
            <a:off x="429072" y="1640305"/>
            <a:ext cx="4483290" cy="1200329"/>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9" name="Rectangle 8">
            <a:extLst>
              <a:ext uri="{FF2B5EF4-FFF2-40B4-BE49-F238E27FC236}">
                <a16:creationId xmlns:a16="http://schemas.microsoft.com/office/drawing/2014/main" id="{CDB6443C-520E-449B-B3A5-1F842911BB85}"/>
              </a:ext>
            </a:extLst>
          </p:cNvPr>
          <p:cNvSpPr/>
          <p:nvPr/>
        </p:nvSpPr>
        <p:spPr>
          <a:xfrm>
            <a:off x="0" y="782003"/>
            <a:ext cx="12192000" cy="705592"/>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a:t>Blockout</a:t>
            </a:r>
          </a:p>
        </p:txBody>
      </p:sp>
      <p:sp>
        <p:nvSpPr>
          <p:cNvPr id="10" name="TextBox 9">
            <a:extLst>
              <a:ext uri="{FF2B5EF4-FFF2-40B4-BE49-F238E27FC236}">
                <a16:creationId xmlns:a16="http://schemas.microsoft.com/office/drawing/2014/main" id="{A3B2A7C7-8A35-47B5-AD19-FE642BB93DB2}"/>
              </a:ext>
            </a:extLst>
          </p:cNvPr>
          <p:cNvSpPr txBox="1"/>
          <p:nvPr/>
        </p:nvSpPr>
        <p:spPr>
          <a:xfrm>
            <a:off x="379290" y="1819479"/>
            <a:ext cx="744635" cy="400110"/>
          </a:xfrm>
          <a:prstGeom prst="rect">
            <a:avLst/>
          </a:prstGeom>
          <a:noFill/>
        </p:spPr>
        <p:txBody>
          <a:bodyPr wrap="square" rtlCol="0">
            <a:spAutoFit/>
          </a:bodyPr>
          <a:lstStyle/>
          <a:p>
            <a:r>
              <a:rPr lang="en-US" sz="2000" b="1" dirty="0"/>
              <a:t>Tools </a:t>
            </a:r>
          </a:p>
        </p:txBody>
      </p:sp>
      <p:pic>
        <p:nvPicPr>
          <p:cNvPr id="11" name="Picture 4" descr="Unreal Engine Icon #102330 - Free Icons Library">
            <a:extLst>
              <a:ext uri="{FF2B5EF4-FFF2-40B4-BE49-F238E27FC236}">
                <a16:creationId xmlns:a16="http://schemas.microsoft.com/office/drawing/2014/main" id="{3EEBAF06-741B-4676-B9C5-B821B07EFA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7364" y="1615762"/>
            <a:ext cx="660715" cy="7305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Maya logo png 5 » PNG Image">
            <a:extLst>
              <a:ext uri="{FF2B5EF4-FFF2-40B4-BE49-F238E27FC236}">
                <a16:creationId xmlns:a16="http://schemas.microsoft.com/office/drawing/2014/main" id="{CB4E7970-5F83-4A60-BB84-A94E65117C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8930" y="1697604"/>
            <a:ext cx="2676454" cy="473352"/>
          </a:xfrm>
          <a:prstGeom prst="rect">
            <a:avLst/>
          </a:prstGeom>
          <a:noFill/>
          <a:extLst>
            <a:ext uri="{909E8E84-426E-40DD-AFC4-6F175D3DCCD1}">
              <a14:hiddenFill xmlns:a14="http://schemas.microsoft.com/office/drawing/2010/main">
                <a:solidFill>
                  <a:srgbClr val="FFFFFF"/>
                </a:solidFill>
              </a14:hiddenFill>
            </a:ext>
          </a:extLst>
        </p:spPr>
      </p:pic>
      <p:sp>
        <p:nvSpPr>
          <p:cNvPr id="13" name="Cross 12">
            <a:extLst>
              <a:ext uri="{FF2B5EF4-FFF2-40B4-BE49-F238E27FC236}">
                <a16:creationId xmlns:a16="http://schemas.microsoft.com/office/drawing/2014/main" id="{6232FD69-9865-461D-A6AC-B8A50CA19846}"/>
              </a:ext>
            </a:extLst>
          </p:cNvPr>
          <p:cNvSpPr/>
          <p:nvPr/>
        </p:nvSpPr>
        <p:spPr>
          <a:xfrm>
            <a:off x="2371518" y="1813980"/>
            <a:ext cx="348018" cy="371354"/>
          </a:xfrm>
          <a:prstGeom prst="plus">
            <a:avLst>
              <a:gd name="adj" fmla="val 40765"/>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pic>
        <p:nvPicPr>
          <p:cNvPr id="3074" name="Picture 2" descr="Horizon Zero Dawn Recensione PS4 | The Games Machine">
            <a:extLst>
              <a:ext uri="{FF2B5EF4-FFF2-40B4-BE49-F238E27FC236}">
                <a16:creationId xmlns:a16="http://schemas.microsoft.com/office/drawing/2014/main" id="{34F504BF-C76E-44A7-91DF-74210E66CE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9072" y="5106636"/>
            <a:ext cx="2830574" cy="15921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8E11E8D7-4CCE-41C1-8D85-FFE4B4C372C3}"/>
              </a:ext>
            </a:extLst>
          </p:cNvPr>
          <p:cNvCxnSpPr>
            <a:cxnSpLocks/>
          </p:cNvCxnSpPr>
          <p:nvPr/>
        </p:nvCxnSpPr>
        <p:spPr>
          <a:xfrm flipH="1">
            <a:off x="2670717" y="3834535"/>
            <a:ext cx="354436" cy="13831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5BE1B98A-159A-4ADA-B3DE-5C05102251F2}"/>
              </a:ext>
            </a:extLst>
          </p:cNvPr>
          <p:cNvPicPr>
            <a:picLocks noChangeAspect="1"/>
          </p:cNvPicPr>
          <p:nvPr/>
        </p:nvPicPr>
        <p:blipFill>
          <a:blip r:embed="rId8"/>
          <a:stretch>
            <a:fillRect/>
          </a:stretch>
        </p:blipFill>
        <p:spPr>
          <a:xfrm>
            <a:off x="6096000" y="2481496"/>
            <a:ext cx="5904755" cy="3286076"/>
          </a:xfrm>
          <a:prstGeom prst="rect">
            <a:avLst/>
          </a:prstGeom>
        </p:spPr>
      </p:pic>
      <p:pic>
        <p:nvPicPr>
          <p:cNvPr id="3076" name="Picture 4" descr="Kirstein Building - Wikipedia">
            <a:extLst>
              <a:ext uri="{FF2B5EF4-FFF2-40B4-BE49-F238E27FC236}">
                <a16:creationId xmlns:a16="http://schemas.microsoft.com/office/drawing/2014/main" id="{FBFAB002-F4DA-466D-AC23-9A1AB280FD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66962" y="4646964"/>
            <a:ext cx="2065394" cy="18220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20" name="Straight Arrow Connector 19">
            <a:extLst>
              <a:ext uri="{FF2B5EF4-FFF2-40B4-BE49-F238E27FC236}">
                <a16:creationId xmlns:a16="http://schemas.microsoft.com/office/drawing/2014/main" id="{12377DD5-0915-4F3F-8D01-78AFF7A91AE4}"/>
              </a:ext>
            </a:extLst>
          </p:cNvPr>
          <p:cNvCxnSpPr>
            <a:cxnSpLocks/>
          </p:cNvCxnSpPr>
          <p:nvPr/>
        </p:nvCxnSpPr>
        <p:spPr>
          <a:xfrm flipH="1">
            <a:off x="8398254" y="4236720"/>
            <a:ext cx="849378" cy="11018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078" name="Picture 6" descr="Easy Steps to Get Golden Fast Travel Pack in Horizon Zero Dawn ...">
            <a:extLst>
              <a:ext uri="{FF2B5EF4-FFF2-40B4-BE49-F238E27FC236}">
                <a16:creationId xmlns:a16="http://schemas.microsoft.com/office/drawing/2014/main" id="{B6E7F87E-75A0-4E2B-9A22-531226510B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39577" y="4912036"/>
            <a:ext cx="3041904" cy="17110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23" name="Straight Arrow Connector 22">
            <a:extLst>
              <a:ext uri="{FF2B5EF4-FFF2-40B4-BE49-F238E27FC236}">
                <a16:creationId xmlns:a16="http://schemas.microsoft.com/office/drawing/2014/main" id="{0B28F745-14DF-48A5-8066-430A94F14EB5}"/>
              </a:ext>
            </a:extLst>
          </p:cNvPr>
          <p:cNvCxnSpPr>
            <a:cxnSpLocks/>
          </p:cNvCxnSpPr>
          <p:nvPr/>
        </p:nvCxnSpPr>
        <p:spPr>
          <a:xfrm flipH="1">
            <a:off x="4790938" y="4017367"/>
            <a:ext cx="153935" cy="154061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3775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logo&#10;&#10;Description automatically generated">
            <a:extLst>
              <a:ext uri="{FF2B5EF4-FFF2-40B4-BE49-F238E27FC236}">
                <a16:creationId xmlns:a16="http://schemas.microsoft.com/office/drawing/2014/main" id="{0808E648-9CF0-4206-86D7-20189218DD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91401" y="2267889"/>
            <a:ext cx="4209197" cy="1568423"/>
          </a:xfrm>
        </p:spPr>
      </p:pic>
      <p:pic>
        <p:nvPicPr>
          <p:cNvPr id="8" name="Picture 7" descr="A close up of a logo&#10;&#10;Description automatically generated">
            <a:extLst>
              <a:ext uri="{FF2B5EF4-FFF2-40B4-BE49-F238E27FC236}">
                <a16:creationId xmlns:a16="http://schemas.microsoft.com/office/drawing/2014/main" id="{A7C591B4-D8DF-4509-9E69-D5F3A7FB0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6698" y="5797573"/>
            <a:ext cx="905301" cy="1060427"/>
          </a:xfrm>
          <a:prstGeom prst="rect">
            <a:avLst/>
          </a:prstGeom>
        </p:spPr>
      </p:pic>
      <p:sp>
        <p:nvSpPr>
          <p:cNvPr id="10" name="Rectangle 9">
            <a:extLst>
              <a:ext uri="{FF2B5EF4-FFF2-40B4-BE49-F238E27FC236}">
                <a16:creationId xmlns:a16="http://schemas.microsoft.com/office/drawing/2014/main" id="{3682A6A4-0A82-4E5F-B0A6-30A11CC62DF2}"/>
              </a:ext>
            </a:extLst>
          </p:cNvPr>
          <p:cNvSpPr/>
          <p:nvPr/>
        </p:nvSpPr>
        <p:spPr>
          <a:xfrm>
            <a:off x="0" y="4535151"/>
            <a:ext cx="12192000" cy="705592"/>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a:t>Thank you!</a:t>
            </a:r>
          </a:p>
        </p:txBody>
      </p:sp>
    </p:spTree>
    <p:extLst>
      <p:ext uri="{BB962C8B-B14F-4D97-AF65-F5344CB8AC3E}">
        <p14:creationId xmlns:p14="http://schemas.microsoft.com/office/powerpoint/2010/main" val="355378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A close up of a logo&#10;&#10;Description automatically generated">
            <a:extLst>
              <a:ext uri="{FF2B5EF4-FFF2-40B4-BE49-F238E27FC236}">
                <a16:creationId xmlns:a16="http://schemas.microsoft.com/office/drawing/2014/main" id="{DC726BB5-116D-4127-991C-35107238CE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959526" cy="730155"/>
          </a:xfrm>
        </p:spPr>
      </p:pic>
      <p:pic>
        <p:nvPicPr>
          <p:cNvPr id="5" name="Picture 4" descr="A close up of a logo&#10;&#10;Description automatically generated">
            <a:extLst>
              <a:ext uri="{FF2B5EF4-FFF2-40B4-BE49-F238E27FC236}">
                <a16:creationId xmlns:a16="http://schemas.microsoft.com/office/drawing/2014/main" id="{1161EDD9-73D9-46FD-862C-CFD1FBA81C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6698" y="5797573"/>
            <a:ext cx="905301" cy="1060427"/>
          </a:xfrm>
          <a:prstGeom prst="rect">
            <a:avLst/>
          </a:prstGeom>
        </p:spPr>
      </p:pic>
      <p:sp>
        <p:nvSpPr>
          <p:cNvPr id="6" name="TextBox 5">
            <a:extLst>
              <a:ext uri="{FF2B5EF4-FFF2-40B4-BE49-F238E27FC236}">
                <a16:creationId xmlns:a16="http://schemas.microsoft.com/office/drawing/2014/main" id="{444D139B-2C43-430B-ABF1-E46C7337DE1D}"/>
              </a:ext>
            </a:extLst>
          </p:cNvPr>
          <p:cNvSpPr txBox="1"/>
          <p:nvPr/>
        </p:nvSpPr>
        <p:spPr>
          <a:xfrm>
            <a:off x="272956" y="1539443"/>
            <a:ext cx="4483290" cy="4062651"/>
          </a:xfrm>
          <a:prstGeom prst="rect">
            <a:avLst/>
          </a:prstGeom>
          <a:noFill/>
        </p:spPr>
        <p:txBody>
          <a:bodyPr wrap="square" rtlCol="0">
            <a:spAutoFit/>
          </a:bodyPr>
          <a:lstStyle/>
          <a:p>
            <a:pPr marL="342900" indent="-342900">
              <a:buFont typeface="+mj-lt"/>
              <a:buAutoNum type="arabicPeriod" startAt="3"/>
            </a:pPr>
            <a:r>
              <a:rPr lang="en-US" sz="1600" dirty="0"/>
              <a:t>We place them in layers, so the player can feel his progressing when entering in the area.</a:t>
            </a:r>
          </a:p>
          <a:p>
            <a:endParaRPr lang="en-US" sz="1600" dirty="0"/>
          </a:p>
          <a:p>
            <a:pPr marL="342900" indent="-342900">
              <a:buFont typeface="+mj-lt"/>
              <a:buAutoNum type="arabicPeriod" startAt="4"/>
            </a:pPr>
            <a:r>
              <a:rPr lang="en-US" sz="1600" dirty="0"/>
              <a:t>This layers can communicate between each other with navigation arrows to define the areas where the player is able to move and progress.</a:t>
            </a:r>
          </a:p>
          <a:p>
            <a:pPr marL="342900" indent="-342900">
              <a:buFont typeface="+mj-lt"/>
              <a:buAutoNum type="arabicPeriod" startAt="4"/>
            </a:pPr>
            <a:endParaRPr lang="en-US" sz="1600" dirty="0"/>
          </a:p>
          <a:p>
            <a:pPr marL="285750" indent="-285750">
              <a:buFont typeface="Arial" panose="020B0604020202020204" pitchFamily="34" charset="0"/>
              <a:buChar char="•"/>
            </a:pPr>
            <a:endParaRPr lang="en-US"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p:txBody>
      </p:sp>
      <p:sp>
        <p:nvSpPr>
          <p:cNvPr id="7" name="Rectangle 6">
            <a:extLst>
              <a:ext uri="{FF2B5EF4-FFF2-40B4-BE49-F238E27FC236}">
                <a16:creationId xmlns:a16="http://schemas.microsoft.com/office/drawing/2014/main" id="{2B806B16-68EE-4B4D-B934-52662E72D81B}"/>
              </a:ext>
            </a:extLst>
          </p:cNvPr>
          <p:cNvSpPr/>
          <p:nvPr/>
        </p:nvSpPr>
        <p:spPr>
          <a:xfrm>
            <a:off x="0" y="782003"/>
            <a:ext cx="12192000" cy="705592"/>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a:t>Level Design: Ring Concept</a:t>
            </a:r>
          </a:p>
        </p:txBody>
      </p:sp>
      <p:sp>
        <p:nvSpPr>
          <p:cNvPr id="57" name="Block Arc 56">
            <a:extLst>
              <a:ext uri="{FF2B5EF4-FFF2-40B4-BE49-F238E27FC236}">
                <a16:creationId xmlns:a16="http://schemas.microsoft.com/office/drawing/2014/main" id="{E105600C-C406-47E0-A822-B9D91014842D}"/>
              </a:ext>
            </a:extLst>
          </p:cNvPr>
          <p:cNvSpPr/>
          <p:nvPr/>
        </p:nvSpPr>
        <p:spPr>
          <a:xfrm rot="17100000">
            <a:off x="8627695" y="3019221"/>
            <a:ext cx="1960583" cy="1960583"/>
          </a:xfrm>
          <a:prstGeom prst="blockArc">
            <a:avLst>
              <a:gd name="adj1" fmla="val 10800000"/>
              <a:gd name="adj2" fmla="val 21498456"/>
              <a:gd name="adj3" fmla="val 17837"/>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0" b="1" dirty="0">
              <a:solidFill>
                <a:schemeClr val="tx1"/>
              </a:solidFill>
            </a:endParaRPr>
          </a:p>
        </p:txBody>
      </p:sp>
      <p:sp>
        <p:nvSpPr>
          <p:cNvPr id="58" name="Block Arc 57">
            <a:extLst>
              <a:ext uri="{FF2B5EF4-FFF2-40B4-BE49-F238E27FC236}">
                <a16:creationId xmlns:a16="http://schemas.microsoft.com/office/drawing/2014/main" id="{D6942769-A9AA-42B8-8793-BEBFBF13A355}"/>
              </a:ext>
            </a:extLst>
          </p:cNvPr>
          <p:cNvSpPr/>
          <p:nvPr/>
        </p:nvSpPr>
        <p:spPr>
          <a:xfrm rot="6300000">
            <a:off x="9058923" y="3420366"/>
            <a:ext cx="1194816" cy="1194816"/>
          </a:xfrm>
          <a:prstGeom prst="blockArc">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solidFill>
                <a:schemeClr val="tx1"/>
              </a:solidFill>
            </a:endParaRPr>
          </a:p>
        </p:txBody>
      </p:sp>
      <p:sp>
        <p:nvSpPr>
          <p:cNvPr id="59" name="Block Arc 58">
            <a:extLst>
              <a:ext uri="{FF2B5EF4-FFF2-40B4-BE49-F238E27FC236}">
                <a16:creationId xmlns:a16="http://schemas.microsoft.com/office/drawing/2014/main" id="{5C749736-DB17-484D-B22B-70F2EB57F268}"/>
              </a:ext>
            </a:extLst>
          </p:cNvPr>
          <p:cNvSpPr/>
          <p:nvPr/>
        </p:nvSpPr>
        <p:spPr>
          <a:xfrm rot="17100000">
            <a:off x="9023305" y="3401865"/>
            <a:ext cx="1194816" cy="1194816"/>
          </a:xfrm>
          <a:prstGeom prst="blockArc">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solidFill>
                <a:schemeClr val="tx1"/>
              </a:solidFill>
            </a:endParaRPr>
          </a:p>
        </p:txBody>
      </p:sp>
      <p:sp>
        <p:nvSpPr>
          <p:cNvPr id="60" name="Block Arc 59">
            <a:extLst>
              <a:ext uri="{FF2B5EF4-FFF2-40B4-BE49-F238E27FC236}">
                <a16:creationId xmlns:a16="http://schemas.microsoft.com/office/drawing/2014/main" id="{6DD06779-78AB-4241-9BB3-080B749A92E6}"/>
              </a:ext>
            </a:extLst>
          </p:cNvPr>
          <p:cNvSpPr/>
          <p:nvPr/>
        </p:nvSpPr>
        <p:spPr>
          <a:xfrm rot="6410397">
            <a:off x="8659808" y="3033946"/>
            <a:ext cx="1941246" cy="1941246"/>
          </a:xfrm>
          <a:prstGeom prst="blockArc">
            <a:avLst>
              <a:gd name="adj1" fmla="val 10800000"/>
              <a:gd name="adj2" fmla="val 21373031"/>
              <a:gd name="adj3" fmla="val 16738"/>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solidFill>
                <a:schemeClr val="tx1"/>
              </a:solidFill>
            </a:endParaRPr>
          </a:p>
        </p:txBody>
      </p:sp>
      <p:sp>
        <p:nvSpPr>
          <p:cNvPr id="61" name="TextBox 60">
            <a:extLst>
              <a:ext uri="{FF2B5EF4-FFF2-40B4-BE49-F238E27FC236}">
                <a16:creationId xmlns:a16="http://schemas.microsoft.com/office/drawing/2014/main" id="{AFF03239-0E4D-46AD-B898-4279BBA974B5}"/>
              </a:ext>
            </a:extLst>
          </p:cNvPr>
          <p:cNvSpPr txBox="1"/>
          <p:nvPr/>
        </p:nvSpPr>
        <p:spPr>
          <a:xfrm>
            <a:off x="10217681" y="4036725"/>
            <a:ext cx="603504" cy="369332"/>
          </a:xfrm>
          <a:prstGeom prst="rect">
            <a:avLst/>
          </a:prstGeom>
          <a:noFill/>
        </p:spPr>
        <p:txBody>
          <a:bodyPr wrap="square" rtlCol="0">
            <a:spAutoFit/>
          </a:bodyPr>
          <a:lstStyle/>
          <a:p>
            <a:r>
              <a:rPr lang="en-US" dirty="0"/>
              <a:t>A</a:t>
            </a:r>
          </a:p>
        </p:txBody>
      </p:sp>
      <p:sp>
        <p:nvSpPr>
          <p:cNvPr id="62" name="TextBox 61">
            <a:extLst>
              <a:ext uri="{FF2B5EF4-FFF2-40B4-BE49-F238E27FC236}">
                <a16:creationId xmlns:a16="http://schemas.microsoft.com/office/drawing/2014/main" id="{D089296F-B9A5-4BC8-9DD7-61C9380CBE3B}"/>
              </a:ext>
            </a:extLst>
          </p:cNvPr>
          <p:cNvSpPr txBox="1"/>
          <p:nvPr/>
        </p:nvSpPr>
        <p:spPr>
          <a:xfrm>
            <a:off x="9087239" y="3648798"/>
            <a:ext cx="603504" cy="369332"/>
          </a:xfrm>
          <a:prstGeom prst="rect">
            <a:avLst/>
          </a:prstGeom>
          <a:noFill/>
        </p:spPr>
        <p:txBody>
          <a:bodyPr wrap="square" rtlCol="0">
            <a:spAutoFit/>
          </a:bodyPr>
          <a:lstStyle/>
          <a:p>
            <a:r>
              <a:rPr lang="en-US" dirty="0"/>
              <a:t>P</a:t>
            </a:r>
          </a:p>
        </p:txBody>
      </p:sp>
      <p:sp>
        <p:nvSpPr>
          <p:cNvPr id="63" name="TextBox 62">
            <a:extLst>
              <a:ext uri="{FF2B5EF4-FFF2-40B4-BE49-F238E27FC236}">
                <a16:creationId xmlns:a16="http://schemas.microsoft.com/office/drawing/2014/main" id="{E299A29A-2C73-4C02-B759-A9502D7A1D50}"/>
              </a:ext>
            </a:extLst>
          </p:cNvPr>
          <p:cNvSpPr txBox="1"/>
          <p:nvPr/>
        </p:nvSpPr>
        <p:spPr>
          <a:xfrm>
            <a:off x="9932990" y="3931612"/>
            <a:ext cx="603504" cy="369332"/>
          </a:xfrm>
          <a:prstGeom prst="rect">
            <a:avLst/>
          </a:prstGeom>
          <a:noFill/>
        </p:spPr>
        <p:txBody>
          <a:bodyPr wrap="square" rtlCol="0">
            <a:spAutoFit/>
          </a:bodyPr>
          <a:lstStyle/>
          <a:p>
            <a:r>
              <a:rPr lang="en-US" dirty="0"/>
              <a:t>A</a:t>
            </a:r>
          </a:p>
        </p:txBody>
      </p:sp>
      <p:sp>
        <p:nvSpPr>
          <p:cNvPr id="64" name="TextBox 63">
            <a:extLst>
              <a:ext uri="{FF2B5EF4-FFF2-40B4-BE49-F238E27FC236}">
                <a16:creationId xmlns:a16="http://schemas.microsoft.com/office/drawing/2014/main" id="{C0D9E0C6-A3B6-4F7F-ADF5-D03888082447}"/>
              </a:ext>
            </a:extLst>
          </p:cNvPr>
          <p:cNvSpPr txBox="1"/>
          <p:nvPr/>
        </p:nvSpPr>
        <p:spPr>
          <a:xfrm>
            <a:off x="8702345" y="3508770"/>
            <a:ext cx="603504" cy="369332"/>
          </a:xfrm>
          <a:prstGeom prst="rect">
            <a:avLst/>
          </a:prstGeom>
          <a:noFill/>
        </p:spPr>
        <p:txBody>
          <a:bodyPr wrap="square" rtlCol="0">
            <a:spAutoFit/>
          </a:bodyPr>
          <a:lstStyle/>
          <a:p>
            <a:r>
              <a:rPr lang="en-US" dirty="0"/>
              <a:t>A</a:t>
            </a:r>
          </a:p>
        </p:txBody>
      </p:sp>
      <p:sp>
        <p:nvSpPr>
          <p:cNvPr id="65" name="TextBox 64">
            <a:extLst>
              <a:ext uri="{FF2B5EF4-FFF2-40B4-BE49-F238E27FC236}">
                <a16:creationId xmlns:a16="http://schemas.microsoft.com/office/drawing/2014/main" id="{A4BBB037-C8A4-4F80-A0A8-EE757B049C0D}"/>
              </a:ext>
            </a:extLst>
          </p:cNvPr>
          <p:cNvSpPr txBox="1"/>
          <p:nvPr/>
        </p:nvSpPr>
        <p:spPr>
          <a:xfrm>
            <a:off x="7520741" y="3811874"/>
            <a:ext cx="603504" cy="369332"/>
          </a:xfrm>
          <a:prstGeom prst="rect">
            <a:avLst/>
          </a:prstGeom>
          <a:noFill/>
        </p:spPr>
        <p:txBody>
          <a:bodyPr wrap="square" rtlCol="0">
            <a:spAutoFit/>
          </a:bodyPr>
          <a:lstStyle/>
          <a:p>
            <a:r>
              <a:rPr lang="en-US" b="1" dirty="0"/>
              <a:t>4</a:t>
            </a:r>
            <a:r>
              <a:rPr lang="en-US" dirty="0"/>
              <a:t>.</a:t>
            </a:r>
          </a:p>
        </p:txBody>
      </p:sp>
      <p:pic>
        <p:nvPicPr>
          <p:cNvPr id="3" name="Picture 2" descr="A picture containing drawing&#10;&#10;Description automatically generated">
            <a:extLst>
              <a:ext uri="{FF2B5EF4-FFF2-40B4-BE49-F238E27FC236}">
                <a16:creationId xmlns:a16="http://schemas.microsoft.com/office/drawing/2014/main" id="{D8A99EBF-BFEB-49DB-8496-3F83183401A6}"/>
              </a:ext>
            </a:extLst>
          </p:cNvPr>
          <p:cNvPicPr>
            <a:picLocks noChangeAspect="1"/>
          </p:cNvPicPr>
          <p:nvPr/>
        </p:nvPicPr>
        <p:blipFill rotWithShape="1">
          <a:blip r:embed="rId4">
            <a:extLst>
              <a:ext uri="{28A0092B-C50C-407E-A947-70E740481C1C}">
                <a14:useLocalDpi xmlns:a14="http://schemas.microsoft.com/office/drawing/2010/main" val="0"/>
              </a:ext>
            </a:extLst>
          </a:blip>
          <a:srcRect l="-11170" b="47539"/>
          <a:stretch/>
        </p:blipFill>
        <p:spPr>
          <a:xfrm rot="15300000">
            <a:off x="7917125" y="4087990"/>
            <a:ext cx="2170822" cy="1597666"/>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9EAC696E-4308-4F91-BC7B-98D8024DA5F2}"/>
              </a:ext>
            </a:extLst>
          </p:cNvPr>
          <p:cNvPicPr>
            <a:picLocks noChangeAspect="1"/>
          </p:cNvPicPr>
          <p:nvPr/>
        </p:nvPicPr>
        <p:blipFill rotWithShape="1">
          <a:blip r:embed="rId5">
            <a:extLst>
              <a:ext uri="{28A0092B-C50C-407E-A947-70E740481C1C}">
                <a14:useLocalDpi xmlns:a14="http://schemas.microsoft.com/office/drawing/2010/main" val="0"/>
              </a:ext>
            </a:extLst>
          </a:blip>
          <a:srcRect b="47831"/>
          <a:stretch/>
        </p:blipFill>
        <p:spPr>
          <a:xfrm rot="4319545">
            <a:off x="9613707" y="3612025"/>
            <a:ext cx="1835055" cy="1558451"/>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5A574151-E203-4FF0-B913-84938E9CDAE9}"/>
              </a:ext>
            </a:extLst>
          </p:cNvPr>
          <p:cNvPicPr>
            <a:picLocks noChangeAspect="1"/>
          </p:cNvPicPr>
          <p:nvPr/>
        </p:nvPicPr>
        <p:blipFill rotWithShape="1">
          <a:blip r:embed="rId6">
            <a:extLst>
              <a:ext uri="{28A0092B-C50C-407E-A947-70E740481C1C}">
                <a14:useLocalDpi xmlns:a14="http://schemas.microsoft.com/office/drawing/2010/main" val="0"/>
              </a:ext>
            </a:extLst>
          </a:blip>
          <a:srcRect r="48296"/>
          <a:stretch/>
        </p:blipFill>
        <p:spPr>
          <a:xfrm>
            <a:off x="8021769" y="2444568"/>
            <a:ext cx="1613910" cy="1646063"/>
          </a:xfrm>
          <a:prstGeom prst="rect">
            <a:avLst/>
          </a:prstGeom>
        </p:spPr>
      </p:pic>
      <p:pic>
        <p:nvPicPr>
          <p:cNvPr id="70" name="Picture 69" descr="A picture containing drawing&#10;&#10;Description automatically generated">
            <a:extLst>
              <a:ext uri="{FF2B5EF4-FFF2-40B4-BE49-F238E27FC236}">
                <a16:creationId xmlns:a16="http://schemas.microsoft.com/office/drawing/2014/main" id="{EC6035AD-121E-4E18-AEF2-617CD491DFCE}"/>
              </a:ext>
            </a:extLst>
          </p:cNvPr>
          <p:cNvPicPr>
            <a:picLocks noChangeAspect="1"/>
          </p:cNvPicPr>
          <p:nvPr/>
        </p:nvPicPr>
        <p:blipFill rotWithShape="1">
          <a:blip r:embed="rId5">
            <a:extLst>
              <a:ext uri="{28A0092B-C50C-407E-A947-70E740481C1C}">
                <a14:useLocalDpi xmlns:a14="http://schemas.microsoft.com/office/drawing/2010/main" val="0"/>
              </a:ext>
            </a:extLst>
          </a:blip>
          <a:srcRect b="47831"/>
          <a:stretch/>
        </p:blipFill>
        <p:spPr>
          <a:xfrm rot="21005525">
            <a:off x="9222567" y="2370934"/>
            <a:ext cx="1835055" cy="1558451"/>
          </a:xfrm>
          <a:prstGeom prst="rect">
            <a:avLst/>
          </a:prstGeom>
        </p:spPr>
      </p:pic>
      <p:sp>
        <p:nvSpPr>
          <p:cNvPr id="71" name="TextBox 70">
            <a:extLst>
              <a:ext uri="{FF2B5EF4-FFF2-40B4-BE49-F238E27FC236}">
                <a16:creationId xmlns:a16="http://schemas.microsoft.com/office/drawing/2014/main" id="{5EA9BEFC-AF28-42C5-A7ED-51F368F38F22}"/>
              </a:ext>
            </a:extLst>
          </p:cNvPr>
          <p:cNvSpPr txBox="1"/>
          <p:nvPr/>
        </p:nvSpPr>
        <p:spPr>
          <a:xfrm>
            <a:off x="8483735" y="2779867"/>
            <a:ext cx="603504" cy="369332"/>
          </a:xfrm>
          <a:prstGeom prst="rect">
            <a:avLst/>
          </a:prstGeom>
          <a:noFill/>
        </p:spPr>
        <p:txBody>
          <a:bodyPr wrap="square" rtlCol="0">
            <a:spAutoFit/>
          </a:bodyPr>
          <a:lstStyle/>
          <a:p>
            <a:r>
              <a:rPr lang="en-US" dirty="0"/>
              <a:t>A</a:t>
            </a:r>
          </a:p>
        </p:txBody>
      </p:sp>
      <p:sp>
        <p:nvSpPr>
          <p:cNvPr id="72" name="TextBox 71">
            <a:extLst>
              <a:ext uri="{FF2B5EF4-FFF2-40B4-BE49-F238E27FC236}">
                <a16:creationId xmlns:a16="http://schemas.microsoft.com/office/drawing/2014/main" id="{E3117D00-4B6A-4A38-829E-5F140D5C4DED}"/>
              </a:ext>
            </a:extLst>
          </p:cNvPr>
          <p:cNvSpPr txBox="1"/>
          <p:nvPr/>
        </p:nvSpPr>
        <p:spPr>
          <a:xfrm>
            <a:off x="10352386" y="2756016"/>
            <a:ext cx="603504" cy="369332"/>
          </a:xfrm>
          <a:prstGeom prst="rect">
            <a:avLst/>
          </a:prstGeom>
          <a:noFill/>
        </p:spPr>
        <p:txBody>
          <a:bodyPr wrap="square" rtlCol="0">
            <a:spAutoFit/>
          </a:bodyPr>
          <a:lstStyle/>
          <a:p>
            <a:r>
              <a:rPr lang="en-US" dirty="0"/>
              <a:t>P</a:t>
            </a:r>
          </a:p>
        </p:txBody>
      </p:sp>
      <p:sp>
        <p:nvSpPr>
          <p:cNvPr id="73" name="TextBox 72">
            <a:extLst>
              <a:ext uri="{FF2B5EF4-FFF2-40B4-BE49-F238E27FC236}">
                <a16:creationId xmlns:a16="http://schemas.microsoft.com/office/drawing/2014/main" id="{78F772F7-FE86-4D17-9BD6-4BF8C10BF4C3}"/>
              </a:ext>
            </a:extLst>
          </p:cNvPr>
          <p:cNvSpPr txBox="1"/>
          <p:nvPr/>
        </p:nvSpPr>
        <p:spPr>
          <a:xfrm>
            <a:off x="10596504" y="4558484"/>
            <a:ext cx="603504" cy="369332"/>
          </a:xfrm>
          <a:prstGeom prst="rect">
            <a:avLst/>
          </a:prstGeom>
          <a:noFill/>
        </p:spPr>
        <p:txBody>
          <a:bodyPr wrap="square" rtlCol="0">
            <a:spAutoFit/>
          </a:bodyPr>
          <a:lstStyle/>
          <a:p>
            <a:r>
              <a:rPr lang="en-US" dirty="0"/>
              <a:t>P</a:t>
            </a:r>
          </a:p>
        </p:txBody>
      </p:sp>
      <p:sp>
        <p:nvSpPr>
          <p:cNvPr id="74" name="TextBox 73">
            <a:extLst>
              <a:ext uri="{FF2B5EF4-FFF2-40B4-BE49-F238E27FC236}">
                <a16:creationId xmlns:a16="http://schemas.microsoft.com/office/drawing/2014/main" id="{2BC93FA6-3486-4775-A1D2-D92AE0D2B41F}"/>
              </a:ext>
            </a:extLst>
          </p:cNvPr>
          <p:cNvSpPr txBox="1"/>
          <p:nvPr/>
        </p:nvSpPr>
        <p:spPr>
          <a:xfrm>
            <a:off x="8612091" y="4874181"/>
            <a:ext cx="603504" cy="369332"/>
          </a:xfrm>
          <a:prstGeom prst="rect">
            <a:avLst/>
          </a:prstGeom>
          <a:noFill/>
        </p:spPr>
        <p:txBody>
          <a:bodyPr wrap="square" rtlCol="0">
            <a:spAutoFit/>
          </a:bodyPr>
          <a:lstStyle/>
          <a:p>
            <a:r>
              <a:rPr lang="en-US" dirty="0"/>
              <a:t>P</a:t>
            </a:r>
          </a:p>
        </p:txBody>
      </p:sp>
      <p:sp>
        <p:nvSpPr>
          <p:cNvPr id="32" name="Arrow: Up-Down 31">
            <a:extLst>
              <a:ext uri="{FF2B5EF4-FFF2-40B4-BE49-F238E27FC236}">
                <a16:creationId xmlns:a16="http://schemas.microsoft.com/office/drawing/2014/main" id="{4D4471F7-9F19-4BA2-BA51-9687156908B3}"/>
              </a:ext>
            </a:extLst>
          </p:cNvPr>
          <p:cNvSpPr/>
          <p:nvPr/>
        </p:nvSpPr>
        <p:spPr>
          <a:xfrm rot="1830894">
            <a:off x="9993284" y="2967583"/>
            <a:ext cx="166689" cy="705592"/>
          </a:xfrm>
          <a:prstGeom prst="upDownArrow">
            <a:avLst/>
          </a:prstGeom>
          <a:solidFill>
            <a:schemeClr val="tx1">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75" name="Arrow: Up-Down 74">
            <a:extLst>
              <a:ext uri="{FF2B5EF4-FFF2-40B4-BE49-F238E27FC236}">
                <a16:creationId xmlns:a16="http://schemas.microsoft.com/office/drawing/2014/main" id="{24CF5669-FB3C-4228-85D2-5AA5B6FE51B8}"/>
              </a:ext>
            </a:extLst>
          </p:cNvPr>
          <p:cNvSpPr/>
          <p:nvPr/>
        </p:nvSpPr>
        <p:spPr>
          <a:xfrm rot="14516762">
            <a:off x="8576394" y="4292778"/>
            <a:ext cx="147319" cy="609940"/>
          </a:xfrm>
          <a:prstGeom prst="upDownArrow">
            <a:avLst/>
          </a:prstGeom>
          <a:solidFill>
            <a:schemeClr val="tx1">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78" name="Arrow: Up-Down 77">
            <a:extLst>
              <a:ext uri="{FF2B5EF4-FFF2-40B4-BE49-F238E27FC236}">
                <a16:creationId xmlns:a16="http://schemas.microsoft.com/office/drawing/2014/main" id="{C6143FCA-0483-41ED-852E-11767472BC8D}"/>
              </a:ext>
            </a:extLst>
          </p:cNvPr>
          <p:cNvSpPr/>
          <p:nvPr/>
        </p:nvSpPr>
        <p:spPr>
          <a:xfrm rot="19153646">
            <a:off x="9166141" y="3273461"/>
            <a:ext cx="141555" cy="464204"/>
          </a:xfrm>
          <a:prstGeom prst="upDownArrow">
            <a:avLst/>
          </a:prstGeom>
          <a:solidFill>
            <a:schemeClr val="tx1">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80" name="Arrow: Up-Down 79">
            <a:extLst>
              <a:ext uri="{FF2B5EF4-FFF2-40B4-BE49-F238E27FC236}">
                <a16:creationId xmlns:a16="http://schemas.microsoft.com/office/drawing/2014/main" id="{C52482D6-236B-4259-AE6E-49381815AF5E}"/>
              </a:ext>
            </a:extLst>
          </p:cNvPr>
          <p:cNvSpPr/>
          <p:nvPr/>
        </p:nvSpPr>
        <p:spPr>
          <a:xfrm rot="16200000">
            <a:off x="9615403" y="2352726"/>
            <a:ext cx="147319" cy="609940"/>
          </a:xfrm>
          <a:prstGeom prst="upDownArrow">
            <a:avLst/>
          </a:prstGeom>
          <a:solidFill>
            <a:schemeClr val="tx1">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81" name="Arrow: Up-Down 80">
            <a:extLst>
              <a:ext uri="{FF2B5EF4-FFF2-40B4-BE49-F238E27FC236}">
                <a16:creationId xmlns:a16="http://schemas.microsoft.com/office/drawing/2014/main" id="{9BEF91FE-5EDC-4A5D-8515-791F7083AEA4}"/>
              </a:ext>
            </a:extLst>
          </p:cNvPr>
          <p:cNvSpPr/>
          <p:nvPr/>
        </p:nvSpPr>
        <p:spPr>
          <a:xfrm rot="15189795">
            <a:off x="9897751" y="4951941"/>
            <a:ext cx="147319" cy="609940"/>
          </a:xfrm>
          <a:prstGeom prst="upDownArrow">
            <a:avLst/>
          </a:prstGeom>
          <a:solidFill>
            <a:schemeClr val="tx1">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84" name="Arrow: Up-Down 83">
            <a:extLst>
              <a:ext uri="{FF2B5EF4-FFF2-40B4-BE49-F238E27FC236}">
                <a16:creationId xmlns:a16="http://schemas.microsoft.com/office/drawing/2014/main" id="{4A22E47C-67E9-4331-8E6C-B42764C323A1}"/>
              </a:ext>
            </a:extLst>
          </p:cNvPr>
          <p:cNvSpPr/>
          <p:nvPr/>
        </p:nvSpPr>
        <p:spPr>
          <a:xfrm rot="17138537">
            <a:off x="9354085" y="4464920"/>
            <a:ext cx="147319" cy="609940"/>
          </a:xfrm>
          <a:prstGeom prst="upDownArrow">
            <a:avLst/>
          </a:prstGeom>
          <a:solidFill>
            <a:schemeClr val="tx1">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85" name="Block Arc 84">
            <a:extLst>
              <a:ext uri="{FF2B5EF4-FFF2-40B4-BE49-F238E27FC236}">
                <a16:creationId xmlns:a16="http://schemas.microsoft.com/office/drawing/2014/main" id="{D674B665-598E-4C76-8A69-69A55FB42C7B}"/>
              </a:ext>
            </a:extLst>
          </p:cNvPr>
          <p:cNvSpPr/>
          <p:nvPr/>
        </p:nvSpPr>
        <p:spPr>
          <a:xfrm rot="17100000">
            <a:off x="4475479" y="3137659"/>
            <a:ext cx="1960583" cy="1960583"/>
          </a:xfrm>
          <a:prstGeom prst="blockArc">
            <a:avLst>
              <a:gd name="adj1" fmla="val 10800000"/>
              <a:gd name="adj2" fmla="val 21498456"/>
              <a:gd name="adj3" fmla="val 17837"/>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0" b="1" dirty="0">
              <a:solidFill>
                <a:schemeClr val="tx1"/>
              </a:solidFill>
            </a:endParaRPr>
          </a:p>
        </p:txBody>
      </p:sp>
      <p:sp>
        <p:nvSpPr>
          <p:cNvPr id="86" name="Block Arc 85">
            <a:extLst>
              <a:ext uri="{FF2B5EF4-FFF2-40B4-BE49-F238E27FC236}">
                <a16:creationId xmlns:a16="http://schemas.microsoft.com/office/drawing/2014/main" id="{DF74F881-C678-4BB8-A06F-C4C77277A8B9}"/>
              </a:ext>
            </a:extLst>
          </p:cNvPr>
          <p:cNvSpPr/>
          <p:nvPr/>
        </p:nvSpPr>
        <p:spPr>
          <a:xfrm rot="6300000">
            <a:off x="4906707" y="3538804"/>
            <a:ext cx="1194816" cy="1194816"/>
          </a:xfrm>
          <a:prstGeom prst="blockArc">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solidFill>
                <a:schemeClr val="tx1"/>
              </a:solidFill>
            </a:endParaRPr>
          </a:p>
        </p:txBody>
      </p:sp>
      <p:sp>
        <p:nvSpPr>
          <p:cNvPr id="87" name="Block Arc 86">
            <a:extLst>
              <a:ext uri="{FF2B5EF4-FFF2-40B4-BE49-F238E27FC236}">
                <a16:creationId xmlns:a16="http://schemas.microsoft.com/office/drawing/2014/main" id="{1BEE52CE-B915-430D-B246-BD63809AFFD7}"/>
              </a:ext>
            </a:extLst>
          </p:cNvPr>
          <p:cNvSpPr/>
          <p:nvPr/>
        </p:nvSpPr>
        <p:spPr>
          <a:xfrm rot="17100000">
            <a:off x="4871089" y="3520303"/>
            <a:ext cx="1194816" cy="1194816"/>
          </a:xfrm>
          <a:prstGeom prst="blockArc">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solidFill>
                <a:schemeClr val="tx1"/>
              </a:solidFill>
            </a:endParaRPr>
          </a:p>
        </p:txBody>
      </p:sp>
      <p:sp>
        <p:nvSpPr>
          <p:cNvPr id="88" name="Block Arc 87">
            <a:extLst>
              <a:ext uri="{FF2B5EF4-FFF2-40B4-BE49-F238E27FC236}">
                <a16:creationId xmlns:a16="http://schemas.microsoft.com/office/drawing/2014/main" id="{FDA3B2D6-552D-4EE9-92C1-F1C547FA4727}"/>
              </a:ext>
            </a:extLst>
          </p:cNvPr>
          <p:cNvSpPr/>
          <p:nvPr/>
        </p:nvSpPr>
        <p:spPr>
          <a:xfrm rot="6410397">
            <a:off x="4507592" y="3152384"/>
            <a:ext cx="1941246" cy="1941246"/>
          </a:xfrm>
          <a:prstGeom prst="blockArc">
            <a:avLst>
              <a:gd name="adj1" fmla="val 10800000"/>
              <a:gd name="adj2" fmla="val 21373031"/>
              <a:gd name="adj3" fmla="val 16738"/>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solidFill>
                <a:schemeClr val="tx1"/>
              </a:solidFill>
            </a:endParaRPr>
          </a:p>
        </p:txBody>
      </p:sp>
      <p:sp>
        <p:nvSpPr>
          <p:cNvPr id="89" name="TextBox 88">
            <a:extLst>
              <a:ext uri="{FF2B5EF4-FFF2-40B4-BE49-F238E27FC236}">
                <a16:creationId xmlns:a16="http://schemas.microsoft.com/office/drawing/2014/main" id="{E5C71D47-E155-4017-8D84-8DCB2ECF259C}"/>
              </a:ext>
            </a:extLst>
          </p:cNvPr>
          <p:cNvSpPr txBox="1"/>
          <p:nvPr/>
        </p:nvSpPr>
        <p:spPr>
          <a:xfrm>
            <a:off x="4935023" y="3767236"/>
            <a:ext cx="603504" cy="369332"/>
          </a:xfrm>
          <a:prstGeom prst="rect">
            <a:avLst/>
          </a:prstGeom>
          <a:noFill/>
        </p:spPr>
        <p:txBody>
          <a:bodyPr wrap="square" rtlCol="0">
            <a:spAutoFit/>
          </a:bodyPr>
          <a:lstStyle/>
          <a:p>
            <a:r>
              <a:rPr lang="en-US" dirty="0"/>
              <a:t>P</a:t>
            </a:r>
          </a:p>
        </p:txBody>
      </p:sp>
      <p:sp>
        <p:nvSpPr>
          <p:cNvPr id="90" name="TextBox 89">
            <a:extLst>
              <a:ext uri="{FF2B5EF4-FFF2-40B4-BE49-F238E27FC236}">
                <a16:creationId xmlns:a16="http://schemas.microsoft.com/office/drawing/2014/main" id="{FA9F0B38-5F69-45EC-B705-EEB9FC084A70}"/>
              </a:ext>
            </a:extLst>
          </p:cNvPr>
          <p:cNvSpPr txBox="1"/>
          <p:nvPr/>
        </p:nvSpPr>
        <p:spPr>
          <a:xfrm>
            <a:off x="5780774" y="4050050"/>
            <a:ext cx="603504" cy="369332"/>
          </a:xfrm>
          <a:prstGeom prst="rect">
            <a:avLst/>
          </a:prstGeom>
          <a:noFill/>
        </p:spPr>
        <p:txBody>
          <a:bodyPr wrap="square" rtlCol="0">
            <a:spAutoFit/>
          </a:bodyPr>
          <a:lstStyle/>
          <a:p>
            <a:r>
              <a:rPr lang="en-US" dirty="0"/>
              <a:t>A</a:t>
            </a:r>
          </a:p>
        </p:txBody>
      </p:sp>
      <p:sp>
        <p:nvSpPr>
          <p:cNvPr id="91" name="TextBox 90">
            <a:extLst>
              <a:ext uri="{FF2B5EF4-FFF2-40B4-BE49-F238E27FC236}">
                <a16:creationId xmlns:a16="http://schemas.microsoft.com/office/drawing/2014/main" id="{7B9B4004-C970-4427-992F-6AD9D33AD90C}"/>
              </a:ext>
            </a:extLst>
          </p:cNvPr>
          <p:cNvSpPr txBox="1"/>
          <p:nvPr/>
        </p:nvSpPr>
        <p:spPr>
          <a:xfrm>
            <a:off x="4550129" y="3627208"/>
            <a:ext cx="603504" cy="369332"/>
          </a:xfrm>
          <a:prstGeom prst="rect">
            <a:avLst/>
          </a:prstGeom>
          <a:noFill/>
        </p:spPr>
        <p:txBody>
          <a:bodyPr wrap="square" rtlCol="0">
            <a:spAutoFit/>
          </a:bodyPr>
          <a:lstStyle/>
          <a:p>
            <a:r>
              <a:rPr lang="en-US" dirty="0"/>
              <a:t>A</a:t>
            </a:r>
          </a:p>
        </p:txBody>
      </p:sp>
      <p:sp>
        <p:nvSpPr>
          <p:cNvPr id="92" name="TextBox 91">
            <a:extLst>
              <a:ext uri="{FF2B5EF4-FFF2-40B4-BE49-F238E27FC236}">
                <a16:creationId xmlns:a16="http://schemas.microsoft.com/office/drawing/2014/main" id="{F9E4D3F7-9BEF-46CF-A16F-7B0A059BA194}"/>
              </a:ext>
            </a:extLst>
          </p:cNvPr>
          <p:cNvSpPr txBox="1"/>
          <p:nvPr/>
        </p:nvSpPr>
        <p:spPr>
          <a:xfrm>
            <a:off x="3997943" y="3951902"/>
            <a:ext cx="603504" cy="369332"/>
          </a:xfrm>
          <a:prstGeom prst="rect">
            <a:avLst/>
          </a:prstGeom>
          <a:noFill/>
        </p:spPr>
        <p:txBody>
          <a:bodyPr wrap="square" rtlCol="0">
            <a:spAutoFit/>
          </a:bodyPr>
          <a:lstStyle/>
          <a:p>
            <a:r>
              <a:rPr lang="en-US" b="1" dirty="0"/>
              <a:t>3</a:t>
            </a:r>
            <a:r>
              <a:rPr lang="en-US" dirty="0"/>
              <a:t>.</a:t>
            </a:r>
          </a:p>
        </p:txBody>
      </p:sp>
      <p:sp>
        <p:nvSpPr>
          <p:cNvPr id="93" name="Arrow: Up-Down 92">
            <a:extLst>
              <a:ext uri="{FF2B5EF4-FFF2-40B4-BE49-F238E27FC236}">
                <a16:creationId xmlns:a16="http://schemas.microsoft.com/office/drawing/2014/main" id="{6D6E6E06-D485-4B71-8D4E-23F68824C204}"/>
              </a:ext>
            </a:extLst>
          </p:cNvPr>
          <p:cNvSpPr/>
          <p:nvPr/>
        </p:nvSpPr>
        <p:spPr>
          <a:xfrm rot="18900000">
            <a:off x="8429197" y="2153674"/>
            <a:ext cx="282821" cy="715038"/>
          </a:xfrm>
          <a:prstGeom prst="upDownArrow">
            <a:avLst>
              <a:gd name="adj1" fmla="val 50000"/>
              <a:gd name="adj2" fmla="val 64630"/>
            </a:avLst>
          </a:prstGeom>
          <a:solidFill>
            <a:schemeClr val="tx1">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94" name="Arrow: Up-Down 93">
            <a:extLst>
              <a:ext uri="{FF2B5EF4-FFF2-40B4-BE49-F238E27FC236}">
                <a16:creationId xmlns:a16="http://schemas.microsoft.com/office/drawing/2014/main" id="{271D6D19-87E9-4932-9F50-6803DED7413A}"/>
              </a:ext>
            </a:extLst>
          </p:cNvPr>
          <p:cNvSpPr/>
          <p:nvPr/>
        </p:nvSpPr>
        <p:spPr>
          <a:xfrm rot="18900000">
            <a:off x="10763647" y="4946838"/>
            <a:ext cx="282821" cy="715038"/>
          </a:xfrm>
          <a:prstGeom prst="upDownArrow">
            <a:avLst>
              <a:gd name="adj1" fmla="val 50000"/>
              <a:gd name="adj2" fmla="val 64630"/>
            </a:avLst>
          </a:prstGeom>
          <a:solidFill>
            <a:schemeClr val="tx1">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95" name="Arrow: Right 94">
            <a:extLst>
              <a:ext uri="{FF2B5EF4-FFF2-40B4-BE49-F238E27FC236}">
                <a16:creationId xmlns:a16="http://schemas.microsoft.com/office/drawing/2014/main" id="{D56AB7B2-95C0-40D0-B83F-6F6DBFE65023}"/>
              </a:ext>
            </a:extLst>
          </p:cNvPr>
          <p:cNvSpPr/>
          <p:nvPr/>
        </p:nvSpPr>
        <p:spPr>
          <a:xfrm rot="780087">
            <a:off x="10038502" y="3916145"/>
            <a:ext cx="904617" cy="96592"/>
          </a:xfrm>
          <a:prstGeom prst="rightArrow">
            <a:avLst/>
          </a:prstGeom>
          <a:solidFill>
            <a:schemeClr val="tx1">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40" name="TextBox 39">
            <a:extLst>
              <a:ext uri="{FF2B5EF4-FFF2-40B4-BE49-F238E27FC236}">
                <a16:creationId xmlns:a16="http://schemas.microsoft.com/office/drawing/2014/main" id="{E114EE49-27FF-4EE5-9A73-6906069D872D}"/>
              </a:ext>
            </a:extLst>
          </p:cNvPr>
          <p:cNvSpPr txBox="1"/>
          <p:nvPr/>
        </p:nvSpPr>
        <p:spPr>
          <a:xfrm>
            <a:off x="6103497" y="4174460"/>
            <a:ext cx="603504" cy="369332"/>
          </a:xfrm>
          <a:prstGeom prst="rect">
            <a:avLst/>
          </a:prstGeom>
          <a:noFill/>
        </p:spPr>
        <p:txBody>
          <a:bodyPr wrap="square" rtlCol="0">
            <a:spAutoFit/>
          </a:bodyPr>
          <a:lstStyle/>
          <a:p>
            <a:r>
              <a:rPr lang="en-US" dirty="0"/>
              <a:t>P</a:t>
            </a:r>
          </a:p>
        </p:txBody>
      </p:sp>
    </p:spTree>
    <p:extLst>
      <p:ext uri="{BB962C8B-B14F-4D97-AF65-F5344CB8AC3E}">
        <p14:creationId xmlns:p14="http://schemas.microsoft.com/office/powerpoint/2010/main" val="2110621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orizon Zero Dawn World Map - high res. 10 000 x 7500 pix : horizon">
            <a:extLst>
              <a:ext uri="{FF2B5EF4-FFF2-40B4-BE49-F238E27FC236}">
                <a16:creationId xmlns:a16="http://schemas.microsoft.com/office/drawing/2014/main" id="{B56AE805-178C-4B56-8269-BD6A341E72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5899" y="3810555"/>
            <a:ext cx="3723534" cy="2792650"/>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descr="A close up of a logo&#10;&#10;Description automatically generated">
            <a:extLst>
              <a:ext uri="{FF2B5EF4-FFF2-40B4-BE49-F238E27FC236}">
                <a16:creationId xmlns:a16="http://schemas.microsoft.com/office/drawing/2014/main" id="{0808E648-9CF0-4206-86D7-20189218DD7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1959526" cy="730155"/>
          </a:xfrm>
        </p:spPr>
      </p:pic>
      <p:pic>
        <p:nvPicPr>
          <p:cNvPr id="8" name="Picture 7" descr="A close up of a logo&#10;&#10;Description automatically generated">
            <a:extLst>
              <a:ext uri="{FF2B5EF4-FFF2-40B4-BE49-F238E27FC236}">
                <a16:creationId xmlns:a16="http://schemas.microsoft.com/office/drawing/2014/main" id="{A7C591B4-D8DF-4509-9E69-D5F3A7FB0B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6698" y="5797573"/>
            <a:ext cx="905301" cy="1060427"/>
          </a:xfrm>
          <a:prstGeom prst="rect">
            <a:avLst/>
          </a:prstGeom>
        </p:spPr>
      </p:pic>
      <p:sp>
        <p:nvSpPr>
          <p:cNvPr id="2" name="TextBox 1">
            <a:extLst>
              <a:ext uri="{FF2B5EF4-FFF2-40B4-BE49-F238E27FC236}">
                <a16:creationId xmlns:a16="http://schemas.microsoft.com/office/drawing/2014/main" id="{153F5031-FF84-496D-8455-1539832FE925}"/>
              </a:ext>
            </a:extLst>
          </p:cNvPr>
          <p:cNvSpPr txBox="1"/>
          <p:nvPr/>
        </p:nvSpPr>
        <p:spPr>
          <a:xfrm>
            <a:off x="272956" y="1539443"/>
            <a:ext cx="4483290" cy="3416320"/>
          </a:xfrm>
          <a:prstGeom prst="rect">
            <a:avLst/>
          </a:prstGeom>
          <a:noFill/>
        </p:spPr>
        <p:txBody>
          <a:bodyPr wrap="square" rtlCol="0">
            <a:spAutoFit/>
          </a:bodyPr>
          <a:lstStyle/>
          <a:p>
            <a:pPr marL="285750" indent="-285750">
              <a:buFont typeface="Arial" panose="020B0604020202020204" pitchFamily="34" charset="0"/>
              <a:buChar char="•"/>
            </a:pPr>
            <a:r>
              <a:rPr lang="en-US" b="1" dirty="0"/>
              <a:t>Name: </a:t>
            </a:r>
            <a:r>
              <a:rPr lang="en-US" dirty="0"/>
              <a:t>“Ancient Ruins Bandit Camp”</a:t>
            </a:r>
          </a:p>
          <a:p>
            <a:pPr marL="285750" indent="-285750">
              <a:buFont typeface="Arial" panose="020B0604020202020204" pitchFamily="34" charset="0"/>
              <a:buChar char="•"/>
            </a:pPr>
            <a:r>
              <a:rPr lang="en-US" b="1" dirty="0"/>
              <a:t>Level: </a:t>
            </a:r>
            <a:r>
              <a:rPr lang="en-US" dirty="0"/>
              <a:t>13</a:t>
            </a:r>
          </a:p>
          <a:p>
            <a:pPr marL="285750" indent="-285750">
              <a:buFont typeface="Arial" panose="020B0604020202020204" pitchFamily="34" charset="0"/>
              <a:buChar char="•"/>
            </a:pPr>
            <a:r>
              <a:rPr lang="en-US" b="1" dirty="0"/>
              <a:t>POI (Point of Interest): </a:t>
            </a:r>
            <a:r>
              <a:rPr lang="en-US" dirty="0"/>
              <a:t>Destroyed/Abandoned ancient city </a:t>
            </a:r>
            <a:endParaRPr lang="en-US" b="1" dirty="0"/>
          </a:p>
          <a:p>
            <a:pPr marL="285750" indent="-285750">
              <a:buFont typeface="Arial" panose="020B0604020202020204" pitchFamily="34" charset="0"/>
              <a:buChar char="•"/>
            </a:pPr>
            <a:r>
              <a:rPr lang="en-US" b="1" dirty="0"/>
              <a:t>Gameplay type: </a:t>
            </a:r>
            <a:r>
              <a:rPr lang="en-US" dirty="0"/>
              <a:t>Activity</a:t>
            </a:r>
          </a:p>
          <a:p>
            <a:pPr marL="285750" indent="-285750">
              <a:buFont typeface="Arial" panose="020B0604020202020204" pitchFamily="34" charset="0"/>
              <a:buChar char="•"/>
            </a:pPr>
            <a:r>
              <a:rPr lang="en-US" b="1" dirty="0"/>
              <a:t>Location: </a:t>
            </a:r>
            <a:r>
              <a:rPr lang="en-US" dirty="0"/>
              <a:t>The Jewel</a:t>
            </a:r>
          </a:p>
          <a:p>
            <a:pPr marL="285750" indent="-285750">
              <a:buFont typeface="Arial" panose="020B0604020202020204" pitchFamily="34" charset="0"/>
              <a:buChar char="•"/>
            </a:pPr>
            <a:r>
              <a:rPr lang="en-US" b="1" dirty="0"/>
              <a:t>Enemies: </a:t>
            </a:r>
            <a:r>
              <a:rPr lang="en-US" dirty="0"/>
              <a:t>Bandits</a:t>
            </a:r>
          </a:p>
          <a:p>
            <a:pPr marL="285750" indent="-285750">
              <a:buFont typeface="Arial" panose="020B0604020202020204" pitchFamily="34" charset="0"/>
              <a:buChar char="•"/>
            </a:pPr>
            <a:r>
              <a:rPr lang="en-US" b="1" dirty="0"/>
              <a:t>Reward: </a:t>
            </a:r>
            <a:r>
              <a:rPr lang="en-US" dirty="0"/>
              <a:t>7000 </a:t>
            </a:r>
            <a:r>
              <a:rPr lang="en-US" dirty="0" err="1"/>
              <a:t>xp</a:t>
            </a:r>
            <a:r>
              <a:rPr lang="en-US" dirty="0"/>
              <a:t> (placeholder value)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9" name="Rectangle 8">
            <a:extLst>
              <a:ext uri="{FF2B5EF4-FFF2-40B4-BE49-F238E27FC236}">
                <a16:creationId xmlns:a16="http://schemas.microsoft.com/office/drawing/2014/main" id="{CDB6443C-520E-449B-B3A5-1F842911BB85}"/>
              </a:ext>
            </a:extLst>
          </p:cNvPr>
          <p:cNvSpPr/>
          <p:nvPr/>
        </p:nvSpPr>
        <p:spPr>
          <a:xfrm>
            <a:off x="0" y="782003"/>
            <a:ext cx="12192000" cy="705592"/>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a:t>High Level Concept</a:t>
            </a:r>
          </a:p>
        </p:txBody>
      </p:sp>
      <p:pic>
        <p:nvPicPr>
          <p:cNvPr id="4100" name="Picture 4" descr="The Estate | Horizon Zero Dawn Wiki | Fandom">
            <a:extLst>
              <a:ext uri="{FF2B5EF4-FFF2-40B4-BE49-F238E27FC236}">
                <a16:creationId xmlns:a16="http://schemas.microsoft.com/office/drawing/2014/main" id="{DA1224DF-92E2-4C79-9EBE-04DD636DE0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9003" y="4012994"/>
            <a:ext cx="3978124" cy="223717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6D89D3A-070A-44FA-AB51-691BD04993F2}"/>
              </a:ext>
            </a:extLst>
          </p:cNvPr>
          <p:cNvSpPr/>
          <p:nvPr/>
        </p:nvSpPr>
        <p:spPr>
          <a:xfrm>
            <a:off x="3364992" y="5504688"/>
            <a:ext cx="1391254" cy="745483"/>
          </a:xfrm>
          <a:prstGeom prst="rect">
            <a:avLst/>
          </a:prstGeom>
          <a:noFill/>
          <a:ln>
            <a:solidFill>
              <a:srgbClr val="FF0000"/>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13" name="Rectangle 12">
            <a:extLst>
              <a:ext uri="{FF2B5EF4-FFF2-40B4-BE49-F238E27FC236}">
                <a16:creationId xmlns:a16="http://schemas.microsoft.com/office/drawing/2014/main" id="{E992291D-EB6A-482C-B61D-D20629323E09}"/>
              </a:ext>
            </a:extLst>
          </p:cNvPr>
          <p:cNvSpPr/>
          <p:nvPr/>
        </p:nvSpPr>
        <p:spPr>
          <a:xfrm>
            <a:off x="6959002" y="4012994"/>
            <a:ext cx="3978123" cy="2237177"/>
          </a:xfrm>
          <a:prstGeom prst="rect">
            <a:avLst/>
          </a:prstGeom>
          <a:noFill/>
          <a:ln>
            <a:solidFill>
              <a:srgbClr val="FF0000"/>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cxnSp>
        <p:nvCxnSpPr>
          <p:cNvPr id="11" name="Straight Connector 10">
            <a:extLst>
              <a:ext uri="{FF2B5EF4-FFF2-40B4-BE49-F238E27FC236}">
                <a16:creationId xmlns:a16="http://schemas.microsoft.com/office/drawing/2014/main" id="{2693B0E1-93AC-4450-91AF-4826F088B298}"/>
              </a:ext>
            </a:extLst>
          </p:cNvPr>
          <p:cNvCxnSpPr>
            <a:stCxn id="3" idx="0"/>
          </p:cNvCxnSpPr>
          <p:nvPr/>
        </p:nvCxnSpPr>
        <p:spPr>
          <a:xfrm flipV="1">
            <a:off x="4060619" y="4012994"/>
            <a:ext cx="2898383" cy="149169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26F9CA7-1434-41BD-882C-6C176B3D5BEE}"/>
              </a:ext>
            </a:extLst>
          </p:cNvPr>
          <p:cNvCxnSpPr>
            <a:cxnSpLocks/>
          </p:cNvCxnSpPr>
          <p:nvPr/>
        </p:nvCxnSpPr>
        <p:spPr>
          <a:xfrm flipV="1">
            <a:off x="4060617" y="6250171"/>
            <a:ext cx="2898383" cy="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Graphic 17" descr="Marker">
            <a:extLst>
              <a:ext uri="{FF2B5EF4-FFF2-40B4-BE49-F238E27FC236}">
                <a16:creationId xmlns:a16="http://schemas.microsoft.com/office/drawing/2014/main" id="{872C2788-CD10-48FA-B174-7C4A9AF764E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14560" y="4103196"/>
            <a:ext cx="431943" cy="431943"/>
          </a:xfrm>
          <a:prstGeom prst="rect">
            <a:avLst/>
          </a:prstGeom>
        </p:spPr>
      </p:pic>
      <p:pic>
        <p:nvPicPr>
          <p:cNvPr id="4104" name="Picture 8" descr="An Introduction to the Archaeology of Horizon Zero Dawn ...">
            <a:extLst>
              <a:ext uri="{FF2B5EF4-FFF2-40B4-BE49-F238E27FC236}">
                <a16:creationId xmlns:a16="http://schemas.microsoft.com/office/drawing/2014/main" id="{879BA849-60ED-468F-9306-51E20FC82C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19664" y="1611831"/>
            <a:ext cx="3419305" cy="1923359"/>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hattered Kiln Bandit Camp | Horizon Zero Dawn Wiki | Fandom">
            <a:extLst>
              <a:ext uri="{FF2B5EF4-FFF2-40B4-BE49-F238E27FC236}">
                <a16:creationId xmlns:a16="http://schemas.microsoft.com/office/drawing/2014/main" id="{0161CBBF-8D91-4D3D-B823-91142924DF2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52557" y="1611831"/>
            <a:ext cx="3419305" cy="1923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797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logo&#10;&#10;Description automatically generated">
            <a:extLst>
              <a:ext uri="{FF2B5EF4-FFF2-40B4-BE49-F238E27FC236}">
                <a16:creationId xmlns:a16="http://schemas.microsoft.com/office/drawing/2014/main" id="{0808E648-9CF0-4206-86D7-20189218DD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959526" cy="730155"/>
          </a:xfrm>
        </p:spPr>
      </p:pic>
      <p:pic>
        <p:nvPicPr>
          <p:cNvPr id="8" name="Picture 7" descr="A close up of a logo&#10;&#10;Description automatically generated">
            <a:extLst>
              <a:ext uri="{FF2B5EF4-FFF2-40B4-BE49-F238E27FC236}">
                <a16:creationId xmlns:a16="http://schemas.microsoft.com/office/drawing/2014/main" id="{A7C591B4-D8DF-4509-9E69-D5F3A7FB0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6698" y="5797573"/>
            <a:ext cx="905301" cy="1060427"/>
          </a:xfrm>
          <a:prstGeom prst="rect">
            <a:avLst/>
          </a:prstGeom>
        </p:spPr>
      </p:pic>
      <p:sp>
        <p:nvSpPr>
          <p:cNvPr id="2" name="TextBox 1">
            <a:extLst>
              <a:ext uri="{FF2B5EF4-FFF2-40B4-BE49-F238E27FC236}">
                <a16:creationId xmlns:a16="http://schemas.microsoft.com/office/drawing/2014/main" id="{153F5031-FF84-496D-8455-1539832FE925}"/>
              </a:ext>
            </a:extLst>
          </p:cNvPr>
          <p:cNvSpPr txBox="1"/>
          <p:nvPr/>
        </p:nvSpPr>
        <p:spPr>
          <a:xfrm>
            <a:off x="272956" y="1539443"/>
            <a:ext cx="4483290" cy="1200329"/>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9" name="Rectangle 8">
            <a:extLst>
              <a:ext uri="{FF2B5EF4-FFF2-40B4-BE49-F238E27FC236}">
                <a16:creationId xmlns:a16="http://schemas.microsoft.com/office/drawing/2014/main" id="{CDB6443C-520E-449B-B3A5-1F842911BB85}"/>
              </a:ext>
            </a:extLst>
          </p:cNvPr>
          <p:cNvSpPr/>
          <p:nvPr/>
        </p:nvSpPr>
        <p:spPr>
          <a:xfrm>
            <a:off x="0" y="782003"/>
            <a:ext cx="12192000" cy="705592"/>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a:t>References</a:t>
            </a:r>
          </a:p>
        </p:txBody>
      </p:sp>
      <p:pic>
        <p:nvPicPr>
          <p:cNvPr id="5122" name="Picture 2" descr="Abandoned cars on an overgrown road at Fukushima : interestingasfuck">
            <a:extLst>
              <a:ext uri="{FF2B5EF4-FFF2-40B4-BE49-F238E27FC236}">
                <a16:creationId xmlns:a16="http://schemas.microsoft.com/office/drawing/2014/main" id="{9EBEFC4B-BC3E-4C1B-814F-6288D168F6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1407" y="1625177"/>
            <a:ext cx="3484839" cy="233288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bandoned city. Concept art post apocalyptic video game design ...">
            <a:extLst>
              <a:ext uri="{FF2B5EF4-FFF2-40B4-BE49-F238E27FC236}">
                <a16:creationId xmlns:a16="http://schemas.microsoft.com/office/drawing/2014/main" id="{E7A46643-A359-4DC4-A362-EFFC2B81A4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5627" y="1625177"/>
            <a:ext cx="4160836" cy="233288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BC admits scenes in Human Planet which showed tribe living in ...">
            <a:extLst>
              <a:ext uri="{FF2B5EF4-FFF2-40B4-BE49-F238E27FC236}">
                <a16:creationId xmlns:a16="http://schemas.microsoft.com/office/drawing/2014/main" id="{107F71C1-352E-4C11-BA42-1F3CFFBF5B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1406" y="4043797"/>
            <a:ext cx="3484839" cy="261362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Abandoned City Speedpainting by Mark Molnar (With images ...">
            <a:extLst>
              <a:ext uri="{FF2B5EF4-FFF2-40B4-BE49-F238E27FC236}">
                <a16:creationId xmlns:a16="http://schemas.microsoft.com/office/drawing/2014/main" id="{AB34D7B5-5D89-403A-AA3D-546CDDE19D0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8458" r="21164" b="8458"/>
          <a:stretch/>
        </p:blipFill>
        <p:spPr bwMode="auto">
          <a:xfrm>
            <a:off x="6605627" y="4043797"/>
            <a:ext cx="4160836" cy="2613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780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Block Arc 32">
            <a:extLst>
              <a:ext uri="{FF2B5EF4-FFF2-40B4-BE49-F238E27FC236}">
                <a16:creationId xmlns:a16="http://schemas.microsoft.com/office/drawing/2014/main" id="{14A070FC-BC58-40DF-8A12-25F69E595F6E}"/>
              </a:ext>
            </a:extLst>
          </p:cNvPr>
          <p:cNvSpPr/>
          <p:nvPr/>
        </p:nvSpPr>
        <p:spPr>
          <a:xfrm rot="17100000">
            <a:off x="7034714" y="1940470"/>
            <a:ext cx="3404228" cy="3404228"/>
          </a:xfrm>
          <a:prstGeom prst="blockArc">
            <a:avLst>
              <a:gd name="adj1" fmla="val 20381422"/>
              <a:gd name="adj2" fmla="val 20347483"/>
              <a:gd name="adj3" fmla="val 9868"/>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solidFill>
                <a:schemeClr val="tx1"/>
              </a:solidFill>
              <a:highlight>
                <a:srgbClr val="FFFF00"/>
              </a:highlight>
            </a:endParaRPr>
          </a:p>
        </p:txBody>
      </p:sp>
      <p:sp>
        <p:nvSpPr>
          <p:cNvPr id="25" name="Block Arc 24">
            <a:extLst>
              <a:ext uri="{FF2B5EF4-FFF2-40B4-BE49-F238E27FC236}">
                <a16:creationId xmlns:a16="http://schemas.microsoft.com/office/drawing/2014/main" id="{32713085-861F-444A-9F5C-D43EB9F958D3}"/>
              </a:ext>
            </a:extLst>
          </p:cNvPr>
          <p:cNvSpPr/>
          <p:nvPr/>
        </p:nvSpPr>
        <p:spPr>
          <a:xfrm rot="5400000">
            <a:off x="8163805" y="3062919"/>
            <a:ext cx="1194816" cy="1194816"/>
          </a:xfrm>
          <a:prstGeom prst="blockArc">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solidFill>
                <a:schemeClr val="tx1"/>
              </a:solidFill>
            </a:endParaRPr>
          </a:p>
        </p:txBody>
      </p:sp>
      <p:pic>
        <p:nvPicPr>
          <p:cNvPr id="6" name="Content Placeholder 5" descr="A close up of a logo&#10;&#10;Description automatically generated">
            <a:extLst>
              <a:ext uri="{FF2B5EF4-FFF2-40B4-BE49-F238E27FC236}">
                <a16:creationId xmlns:a16="http://schemas.microsoft.com/office/drawing/2014/main" id="{0808E648-9CF0-4206-86D7-20189218DD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959526" cy="730155"/>
          </a:xfrm>
        </p:spPr>
      </p:pic>
      <p:pic>
        <p:nvPicPr>
          <p:cNvPr id="8" name="Picture 7" descr="A close up of a logo&#10;&#10;Description automatically generated">
            <a:extLst>
              <a:ext uri="{FF2B5EF4-FFF2-40B4-BE49-F238E27FC236}">
                <a16:creationId xmlns:a16="http://schemas.microsoft.com/office/drawing/2014/main" id="{A7C591B4-D8DF-4509-9E69-D5F3A7FB0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6698" y="5797573"/>
            <a:ext cx="905301" cy="1060427"/>
          </a:xfrm>
          <a:prstGeom prst="rect">
            <a:avLst/>
          </a:prstGeom>
        </p:spPr>
      </p:pic>
      <p:sp>
        <p:nvSpPr>
          <p:cNvPr id="2" name="TextBox 1">
            <a:extLst>
              <a:ext uri="{FF2B5EF4-FFF2-40B4-BE49-F238E27FC236}">
                <a16:creationId xmlns:a16="http://schemas.microsoft.com/office/drawing/2014/main" id="{153F5031-FF84-496D-8455-1539832FE925}"/>
              </a:ext>
            </a:extLst>
          </p:cNvPr>
          <p:cNvSpPr txBox="1"/>
          <p:nvPr/>
        </p:nvSpPr>
        <p:spPr>
          <a:xfrm>
            <a:off x="429072" y="1640305"/>
            <a:ext cx="4483290" cy="5355312"/>
          </a:xfrm>
          <a:prstGeom prst="rect">
            <a:avLst/>
          </a:prstGeom>
          <a:noFill/>
        </p:spPr>
        <p:txBody>
          <a:bodyPr wrap="square" rtlCol="0">
            <a:spAutoFit/>
          </a:bodyPr>
          <a:lstStyle/>
          <a:p>
            <a:r>
              <a:rPr lang="en-US" dirty="0"/>
              <a:t>1</a:t>
            </a:r>
            <a:r>
              <a:rPr lang="en-US" baseline="30000" dirty="0"/>
              <a:t>st</a:t>
            </a:r>
            <a:r>
              <a:rPr lang="en-US" dirty="0"/>
              <a:t> iteration:</a:t>
            </a:r>
          </a:p>
          <a:p>
            <a:endParaRPr lang="en-US" dirty="0"/>
          </a:p>
          <a:p>
            <a:pPr marL="285750" indent="-285750">
              <a:buFont typeface="Arial" panose="020B0604020202020204" pitchFamily="34" charset="0"/>
              <a:buChar char="•"/>
            </a:pPr>
            <a:r>
              <a:rPr lang="en-US" dirty="0"/>
              <a:t>From a 360 approach in the safe zone, the player is able to see the bandit camp surroundings and analyze the game space in order the create a combat strategy and decide how to approach to the enemy area.</a:t>
            </a:r>
          </a:p>
          <a:p>
            <a:pPr marL="285750" indent="-285750">
              <a:buFont typeface="Arial" panose="020B0604020202020204" pitchFamily="34" charset="0"/>
              <a:buChar char="•"/>
            </a:pPr>
            <a:r>
              <a:rPr lang="en-US" dirty="0"/>
              <a:t>Player will encounter 2 active-normal areas and 2 passive-easy areas.</a:t>
            </a:r>
          </a:p>
          <a:p>
            <a:pPr marL="285750" indent="-285750">
              <a:buFont typeface="Arial" panose="020B0604020202020204" pitchFamily="34" charset="0"/>
              <a:buChar char="•"/>
            </a:pPr>
            <a:r>
              <a:rPr lang="en-US" dirty="0"/>
              <a:t>In the center the player will find an active-hard area and a passive-hard area.</a:t>
            </a:r>
          </a:p>
          <a:p>
            <a:pPr marL="285750" indent="-285750">
              <a:buFont typeface="Arial" panose="020B0604020202020204" pitchFamily="34" charset="0"/>
              <a:buChar char="•"/>
            </a:pPr>
            <a:r>
              <a:rPr lang="en-US" dirty="0"/>
              <a:t>Added the first navigation arrows to navigate between areas, that will be improved in the Blockout.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9" name="Rectangle 8">
            <a:extLst>
              <a:ext uri="{FF2B5EF4-FFF2-40B4-BE49-F238E27FC236}">
                <a16:creationId xmlns:a16="http://schemas.microsoft.com/office/drawing/2014/main" id="{CDB6443C-520E-449B-B3A5-1F842911BB85}"/>
              </a:ext>
            </a:extLst>
          </p:cNvPr>
          <p:cNvSpPr/>
          <p:nvPr/>
        </p:nvSpPr>
        <p:spPr>
          <a:xfrm>
            <a:off x="0" y="782003"/>
            <a:ext cx="12192000" cy="705592"/>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a:t>Ring Design</a:t>
            </a:r>
          </a:p>
        </p:txBody>
      </p:sp>
      <p:sp>
        <p:nvSpPr>
          <p:cNvPr id="19" name="Block Arc 18">
            <a:extLst>
              <a:ext uri="{FF2B5EF4-FFF2-40B4-BE49-F238E27FC236}">
                <a16:creationId xmlns:a16="http://schemas.microsoft.com/office/drawing/2014/main" id="{5B791961-F0FC-4A61-8469-B290B996D0DA}"/>
              </a:ext>
            </a:extLst>
          </p:cNvPr>
          <p:cNvSpPr/>
          <p:nvPr/>
        </p:nvSpPr>
        <p:spPr>
          <a:xfrm rot="1800000">
            <a:off x="7647392" y="2533485"/>
            <a:ext cx="2253684" cy="2253684"/>
          </a:xfrm>
          <a:prstGeom prst="blockArc">
            <a:avLst>
              <a:gd name="adj1" fmla="val 16977135"/>
              <a:gd name="adj2" fmla="val 21359314"/>
              <a:gd name="adj3" fmla="val 18054"/>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solidFill>
                <a:schemeClr val="tx1"/>
              </a:solidFill>
            </a:endParaRPr>
          </a:p>
        </p:txBody>
      </p:sp>
      <p:sp>
        <p:nvSpPr>
          <p:cNvPr id="20" name="Block Arc 19">
            <a:extLst>
              <a:ext uri="{FF2B5EF4-FFF2-40B4-BE49-F238E27FC236}">
                <a16:creationId xmlns:a16="http://schemas.microsoft.com/office/drawing/2014/main" id="{4F51EA15-AB83-48D2-9972-A9C81CEE521C}"/>
              </a:ext>
            </a:extLst>
          </p:cNvPr>
          <p:cNvSpPr/>
          <p:nvPr/>
        </p:nvSpPr>
        <p:spPr>
          <a:xfrm rot="16200000">
            <a:off x="8074424" y="3063816"/>
            <a:ext cx="1194816" cy="1194816"/>
          </a:xfrm>
          <a:prstGeom prst="blockArc">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solidFill>
                <a:schemeClr val="tx1"/>
              </a:solidFill>
            </a:endParaRPr>
          </a:p>
        </p:txBody>
      </p:sp>
      <p:sp>
        <p:nvSpPr>
          <p:cNvPr id="22" name="TextBox 21">
            <a:extLst>
              <a:ext uri="{FF2B5EF4-FFF2-40B4-BE49-F238E27FC236}">
                <a16:creationId xmlns:a16="http://schemas.microsoft.com/office/drawing/2014/main" id="{104C7D8A-F1AC-4A00-A955-EFEB32EAA420}"/>
              </a:ext>
            </a:extLst>
          </p:cNvPr>
          <p:cNvSpPr txBox="1"/>
          <p:nvPr/>
        </p:nvSpPr>
        <p:spPr>
          <a:xfrm>
            <a:off x="9045156" y="3475661"/>
            <a:ext cx="603504" cy="369332"/>
          </a:xfrm>
          <a:prstGeom prst="rect">
            <a:avLst/>
          </a:prstGeom>
          <a:noFill/>
        </p:spPr>
        <p:txBody>
          <a:bodyPr wrap="square" rtlCol="0">
            <a:spAutoFit/>
          </a:bodyPr>
          <a:lstStyle/>
          <a:p>
            <a:r>
              <a:rPr lang="en-US" dirty="0"/>
              <a:t>P</a:t>
            </a:r>
          </a:p>
        </p:txBody>
      </p:sp>
      <p:sp>
        <p:nvSpPr>
          <p:cNvPr id="23" name="TextBox 22">
            <a:extLst>
              <a:ext uri="{FF2B5EF4-FFF2-40B4-BE49-F238E27FC236}">
                <a16:creationId xmlns:a16="http://schemas.microsoft.com/office/drawing/2014/main" id="{CAAFE0B6-5657-418E-8249-2B8EEFCD35FC}"/>
              </a:ext>
            </a:extLst>
          </p:cNvPr>
          <p:cNvSpPr txBox="1"/>
          <p:nvPr/>
        </p:nvSpPr>
        <p:spPr>
          <a:xfrm>
            <a:off x="8570374" y="4978117"/>
            <a:ext cx="603504" cy="369332"/>
          </a:xfrm>
          <a:prstGeom prst="rect">
            <a:avLst/>
          </a:prstGeom>
          <a:noFill/>
        </p:spPr>
        <p:txBody>
          <a:bodyPr wrap="square" rtlCol="0">
            <a:spAutoFit/>
          </a:bodyPr>
          <a:lstStyle/>
          <a:p>
            <a:r>
              <a:rPr lang="en-US" dirty="0"/>
              <a:t>A</a:t>
            </a:r>
          </a:p>
        </p:txBody>
      </p:sp>
      <p:sp>
        <p:nvSpPr>
          <p:cNvPr id="24" name="TextBox 23">
            <a:extLst>
              <a:ext uri="{FF2B5EF4-FFF2-40B4-BE49-F238E27FC236}">
                <a16:creationId xmlns:a16="http://schemas.microsoft.com/office/drawing/2014/main" id="{94046E1C-B586-4E05-99E4-3A58F559B438}"/>
              </a:ext>
            </a:extLst>
          </p:cNvPr>
          <p:cNvSpPr txBox="1"/>
          <p:nvPr/>
        </p:nvSpPr>
        <p:spPr>
          <a:xfrm>
            <a:off x="8086137" y="3475661"/>
            <a:ext cx="603504" cy="369332"/>
          </a:xfrm>
          <a:prstGeom prst="rect">
            <a:avLst/>
          </a:prstGeom>
          <a:noFill/>
        </p:spPr>
        <p:txBody>
          <a:bodyPr wrap="square" rtlCol="0">
            <a:spAutoFit/>
          </a:bodyPr>
          <a:lstStyle/>
          <a:p>
            <a:r>
              <a:rPr lang="en-US" dirty="0"/>
              <a:t>A</a:t>
            </a:r>
          </a:p>
        </p:txBody>
      </p:sp>
      <p:sp>
        <p:nvSpPr>
          <p:cNvPr id="26" name="Block Arc 25">
            <a:extLst>
              <a:ext uri="{FF2B5EF4-FFF2-40B4-BE49-F238E27FC236}">
                <a16:creationId xmlns:a16="http://schemas.microsoft.com/office/drawing/2014/main" id="{E21F859D-35B6-4C2C-8551-8DB82092BC71}"/>
              </a:ext>
            </a:extLst>
          </p:cNvPr>
          <p:cNvSpPr/>
          <p:nvPr/>
        </p:nvSpPr>
        <p:spPr>
          <a:xfrm rot="18900000">
            <a:off x="7538545" y="2515743"/>
            <a:ext cx="2253684" cy="2253684"/>
          </a:xfrm>
          <a:prstGeom prst="blockArc">
            <a:avLst>
              <a:gd name="adj1" fmla="val 16977135"/>
              <a:gd name="adj2" fmla="val 21359314"/>
              <a:gd name="adj3" fmla="val 18054"/>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solidFill>
                <a:schemeClr val="tx1"/>
              </a:solidFill>
              <a:highlight>
                <a:srgbClr val="FFFF00"/>
              </a:highlight>
            </a:endParaRPr>
          </a:p>
        </p:txBody>
      </p:sp>
      <p:sp>
        <p:nvSpPr>
          <p:cNvPr id="27" name="TextBox 26">
            <a:extLst>
              <a:ext uri="{FF2B5EF4-FFF2-40B4-BE49-F238E27FC236}">
                <a16:creationId xmlns:a16="http://schemas.microsoft.com/office/drawing/2014/main" id="{AB291E50-0DCE-4289-8D2D-AE8F12A800B4}"/>
              </a:ext>
            </a:extLst>
          </p:cNvPr>
          <p:cNvSpPr txBox="1"/>
          <p:nvPr/>
        </p:nvSpPr>
        <p:spPr>
          <a:xfrm>
            <a:off x="8587913" y="2546945"/>
            <a:ext cx="603504" cy="369332"/>
          </a:xfrm>
          <a:prstGeom prst="rect">
            <a:avLst/>
          </a:prstGeom>
          <a:noFill/>
        </p:spPr>
        <p:txBody>
          <a:bodyPr wrap="square" rtlCol="0">
            <a:spAutoFit/>
          </a:bodyPr>
          <a:lstStyle/>
          <a:p>
            <a:r>
              <a:rPr lang="en-US" dirty="0"/>
              <a:t>P</a:t>
            </a:r>
          </a:p>
        </p:txBody>
      </p:sp>
      <p:sp>
        <p:nvSpPr>
          <p:cNvPr id="28" name="Block Arc 27">
            <a:extLst>
              <a:ext uri="{FF2B5EF4-FFF2-40B4-BE49-F238E27FC236}">
                <a16:creationId xmlns:a16="http://schemas.microsoft.com/office/drawing/2014/main" id="{190BE407-BD05-4B6F-8D2A-815DE30DDECD}"/>
              </a:ext>
            </a:extLst>
          </p:cNvPr>
          <p:cNvSpPr/>
          <p:nvPr/>
        </p:nvSpPr>
        <p:spPr>
          <a:xfrm rot="9900000">
            <a:off x="7538545" y="2533485"/>
            <a:ext cx="2253684" cy="2253684"/>
          </a:xfrm>
          <a:prstGeom prst="blockArc">
            <a:avLst>
              <a:gd name="adj1" fmla="val 18652959"/>
              <a:gd name="adj2" fmla="val 4087443"/>
              <a:gd name="adj3" fmla="val 16346"/>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solidFill>
                <a:schemeClr val="tx1"/>
              </a:solidFill>
            </a:endParaRPr>
          </a:p>
        </p:txBody>
      </p:sp>
      <p:sp>
        <p:nvSpPr>
          <p:cNvPr id="29" name="Block Arc 28">
            <a:extLst>
              <a:ext uri="{FF2B5EF4-FFF2-40B4-BE49-F238E27FC236}">
                <a16:creationId xmlns:a16="http://schemas.microsoft.com/office/drawing/2014/main" id="{EF29E516-8348-40F2-A92B-7005E59BC9B1}"/>
              </a:ext>
            </a:extLst>
          </p:cNvPr>
          <p:cNvSpPr/>
          <p:nvPr/>
        </p:nvSpPr>
        <p:spPr>
          <a:xfrm rot="6300000">
            <a:off x="7634371" y="2533485"/>
            <a:ext cx="2253684" cy="2253684"/>
          </a:xfrm>
          <a:prstGeom prst="blockArc">
            <a:avLst>
              <a:gd name="adj1" fmla="val 17043906"/>
              <a:gd name="adj2" fmla="val 471746"/>
              <a:gd name="adj3" fmla="val 18314"/>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solidFill>
                <a:schemeClr val="tx1"/>
              </a:solidFill>
              <a:highlight>
                <a:srgbClr val="FFFF00"/>
              </a:highlight>
            </a:endParaRPr>
          </a:p>
        </p:txBody>
      </p:sp>
      <p:sp>
        <p:nvSpPr>
          <p:cNvPr id="30" name="TextBox 29">
            <a:extLst>
              <a:ext uri="{FF2B5EF4-FFF2-40B4-BE49-F238E27FC236}">
                <a16:creationId xmlns:a16="http://schemas.microsoft.com/office/drawing/2014/main" id="{22F04656-0D42-4C8D-8B74-F5B5A1E93599}"/>
              </a:ext>
            </a:extLst>
          </p:cNvPr>
          <p:cNvSpPr txBox="1"/>
          <p:nvPr/>
        </p:nvSpPr>
        <p:spPr>
          <a:xfrm>
            <a:off x="9521769" y="3340692"/>
            <a:ext cx="603504" cy="369332"/>
          </a:xfrm>
          <a:prstGeom prst="rect">
            <a:avLst/>
          </a:prstGeom>
          <a:noFill/>
        </p:spPr>
        <p:txBody>
          <a:bodyPr wrap="square" rtlCol="0">
            <a:spAutoFit/>
          </a:bodyPr>
          <a:lstStyle/>
          <a:p>
            <a:r>
              <a:rPr lang="en-US" dirty="0"/>
              <a:t>A</a:t>
            </a:r>
          </a:p>
        </p:txBody>
      </p:sp>
      <p:sp>
        <p:nvSpPr>
          <p:cNvPr id="31" name="TextBox 30">
            <a:extLst>
              <a:ext uri="{FF2B5EF4-FFF2-40B4-BE49-F238E27FC236}">
                <a16:creationId xmlns:a16="http://schemas.microsoft.com/office/drawing/2014/main" id="{305C49A2-7BAA-4A23-8C80-3D6D44B87B00}"/>
              </a:ext>
            </a:extLst>
          </p:cNvPr>
          <p:cNvSpPr txBox="1"/>
          <p:nvPr/>
        </p:nvSpPr>
        <p:spPr>
          <a:xfrm>
            <a:off x="7588678" y="3481696"/>
            <a:ext cx="603504" cy="369332"/>
          </a:xfrm>
          <a:prstGeom prst="rect">
            <a:avLst/>
          </a:prstGeom>
          <a:noFill/>
        </p:spPr>
        <p:txBody>
          <a:bodyPr wrap="square" rtlCol="0">
            <a:spAutoFit/>
          </a:bodyPr>
          <a:lstStyle/>
          <a:p>
            <a:r>
              <a:rPr lang="en-US" dirty="0"/>
              <a:t>A</a:t>
            </a:r>
          </a:p>
        </p:txBody>
      </p:sp>
      <p:sp>
        <p:nvSpPr>
          <p:cNvPr id="32" name="TextBox 31">
            <a:extLst>
              <a:ext uri="{FF2B5EF4-FFF2-40B4-BE49-F238E27FC236}">
                <a16:creationId xmlns:a16="http://schemas.microsoft.com/office/drawing/2014/main" id="{068AC78E-D02A-439F-A51A-A53B4A6B7238}"/>
              </a:ext>
            </a:extLst>
          </p:cNvPr>
          <p:cNvSpPr txBox="1"/>
          <p:nvPr/>
        </p:nvSpPr>
        <p:spPr>
          <a:xfrm>
            <a:off x="9008393" y="4293045"/>
            <a:ext cx="603504" cy="369332"/>
          </a:xfrm>
          <a:prstGeom prst="rect">
            <a:avLst/>
          </a:prstGeom>
          <a:noFill/>
        </p:spPr>
        <p:txBody>
          <a:bodyPr wrap="square" rtlCol="0">
            <a:spAutoFit/>
          </a:bodyPr>
          <a:lstStyle/>
          <a:p>
            <a:r>
              <a:rPr lang="en-US" dirty="0"/>
              <a:t>P</a:t>
            </a:r>
          </a:p>
        </p:txBody>
      </p:sp>
      <p:sp>
        <p:nvSpPr>
          <p:cNvPr id="40" name="Arrow: Up-Down 39">
            <a:extLst>
              <a:ext uri="{FF2B5EF4-FFF2-40B4-BE49-F238E27FC236}">
                <a16:creationId xmlns:a16="http://schemas.microsoft.com/office/drawing/2014/main" id="{A1626B25-07CF-4812-8540-B794BD53BC92}"/>
              </a:ext>
            </a:extLst>
          </p:cNvPr>
          <p:cNvSpPr/>
          <p:nvPr/>
        </p:nvSpPr>
        <p:spPr>
          <a:xfrm rot="18900000">
            <a:off x="7592909" y="2717042"/>
            <a:ext cx="128557" cy="397568"/>
          </a:xfrm>
          <a:prstGeom prst="upDownArrow">
            <a:avLst/>
          </a:prstGeom>
          <a:solidFill>
            <a:schemeClr val="tx1">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41" name="Arrow: Up-Down 40">
            <a:extLst>
              <a:ext uri="{FF2B5EF4-FFF2-40B4-BE49-F238E27FC236}">
                <a16:creationId xmlns:a16="http://schemas.microsoft.com/office/drawing/2014/main" id="{2C50AE55-9D9C-465E-B4EB-33408BAD5588}"/>
              </a:ext>
            </a:extLst>
          </p:cNvPr>
          <p:cNvSpPr/>
          <p:nvPr/>
        </p:nvSpPr>
        <p:spPr>
          <a:xfrm rot="20700000">
            <a:off x="8410098" y="2213192"/>
            <a:ext cx="128557" cy="397568"/>
          </a:xfrm>
          <a:prstGeom prst="upDownArrow">
            <a:avLst/>
          </a:prstGeom>
          <a:solidFill>
            <a:schemeClr val="tx1">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42" name="Arrow: Up-Down 41">
            <a:extLst>
              <a:ext uri="{FF2B5EF4-FFF2-40B4-BE49-F238E27FC236}">
                <a16:creationId xmlns:a16="http://schemas.microsoft.com/office/drawing/2014/main" id="{94743383-7772-4AA1-BCE3-EC084A2FF698}"/>
              </a:ext>
            </a:extLst>
          </p:cNvPr>
          <p:cNvSpPr/>
          <p:nvPr/>
        </p:nvSpPr>
        <p:spPr>
          <a:xfrm rot="900000">
            <a:off x="8960176" y="2898833"/>
            <a:ext cx="128557" cy="397568"/>
          </a:xfrm>
          <a:prstGeom prst="upDownArrow">
            <a:avLst/>
          </a:prstGeom>
          <a:solidFill>
            <a:schemeClr val="tx1">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43" name="Arrow: Up-Down 42">
            <a:extLst>
              <a:ext uri="{FF2B5EF4-FFF2-40B4-BE49-F238E27FC236}">
                <a16:creationId xmlns:a16="http://schemas.microsoft.com/office/drawing/2014/main" id="{6835D649-8E3F-435E-96C6-5462CAE64BCD}"/>
              </a:ext>
            </a:extLst>
          </p:cNvPr>
          <p:cNvSpPr/>
          <p:nvPr/>
        </p:nvSpPr>
        <p:spPr>
          <a:xfrm rot="4500000">
            <a:off x="9342656" y="3224275"/>
            <a:ext cx="128557" cy="397568"/>
          </a:xfrm>
          <a:prstGeom prst="upDownArrow">
            <a:avLst/>
          </a:prstGeom>
          <a:solidFill>
            <a:schemeClr val="tx1">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44" name="Arrow: Up-Down 43">
            <a:extLst>
              <a:ext uri="{FF2B5EF4-FFF2-40B4-BE49-F238E27FC236}">
                <a16:creationId xmlns:a16="http://schemas.microsoft.com/office/drawing/2014/main" id="{9C9D6FD2-9B88-442D-98F0-AF825EAB7DCE}"/>
              </a:ext>
            </a:extLst>
          </p:cNvPr>
          <p:cNvSpPr/>
          <p:nvPr/>
        </p:nvSpPr>
        <p:spPr>
          <a:xfrm rot="4500000">
            <a:off x="9861066" y="2977672"/>
            <a:ext cx="128557" cy="397568"/>
          </a:xfrm>
          <a:prstGeom prst="upDownArrow">
            <a:avLst/>
          </a:prstGeom>
          <a:solidFill>
            <a:schemeClr val="tx1">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45" name="Arrow: Up-Down 44">
            <a:extLst>
              <a:ext uri="{FF2B5EF4-FFF2-40B4-BE49-F238E27FC236}">
                <a16:creationId xmlns:a16="http://schemas.microsoft.com/office/drawing/2014/main" id="{67801CC5-5191-42C0-B64B-9D841D3F8447}"/>
              </a:ext>
            </a:extLst>
          </p:cNvPr>
          <p:cNvSpPr/>
          <p:nvPr/>
        </p:nvSpPr>
        <p:spPr>
          <a:xfrm rot="18900000">
            <a:off x="7238722" y="1822371"/>
            <a:ext cx="282821" cy="715038"/>
          </a:xfrm>
          <a:prstGeom prst="upDownArrow">
            <a:avLst>
              <a:gd name="adj1" fmla="val 50000"/>
              <a:gd name="adj2" fmla="val 64630"/>
            </a:avLst>
          </a:prstGeom>
          <a:solidFill>
            <a:schemeClr val="tx1">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46" name="Arrow: Up-Down 45">
            <a:extLst>
              <a:ext uri="{FF2B5EF4-FFF2-40B4-BE49-F238E27FC236}">
                <a16:creationId xmlns:a16="http://schemas.microsoft.com/office/drawing/2014/main" id="{4032E6F8-4311-4826-AF83-41D1D2571592}"/>
              </a:ext>
            </a:extLst>
          </p:cNvPr>
          <p:cNvSpPr/>
          <p:nvPr/>
        </p:nvSpPr>
        <p:spPr>
          <a:xfrm rot="2700000">
            <a:off x="9927261" y="1822372"/>
            <a:ext cx="282821" cy="715038"/>
          </a:xfrm>
          <a:prstGeom prst="upDownArrow">
            <a:avLst>
              <a:gd name="adj1" fmla="val 50000"/>
              <a:gd name="adj2" fmla="val 64630"/>
            </a:avLst>
          </a:prstGeom>
          <a:solidFill>
            <a:schemeClr val="tx1">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47" name="Arrow: Up-Down 46">
            <a:extLst>
              <a:ext uri="{FF2B5EF4-FFF2-40B4-BE49-F238E27FC236}">
                <a16:creationId xmlns:a16="http://schemas.microsoft.com/office/drawing/2014/main" id="{5CF57539-F0F9-4CC1-A3EC-BBAB46DA8FA0}"/>
              </a:ext>
            </a:extLst>
          </p:cNvPr>
          <p:cNvSpPr/>
          <p:nvPr/>
        </p:nvSpPr>
        <p:spPr>
          <a:xfrm rot="18900000">
            <a:off x="9904070" y="4838267"/>
            <a:ext cx="282821" cy="715038"/>
          </a:xfrm>
          <a:prstGeom prst="upDownArrow">
            <a:avLst>
              <a:gd name="adj1" fmla="val 50000"/>
              <a:gd name="adj2" fmla="val 64630"/>
            </a:avLst>
          </a:prstGeom>
          <a:solidFill>
            <a:schemeClr val="tx1">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48" name="Arrow: Up-Down 47">
            <a:extLst>
              <a:ext uri="{FF2B5EF4-FFF2-40B4-BE49-F238E27FC236}">
                <a16:creationId xmlns:a16="http://schemas.microsoft.com/office/drawing/2014/main" id="{157A68F0-4A9A-4CB2-9AF2-FE09267DAA6F}"/>
              </a:ext>
            </a:extLst>
          </p:cNvPr>
          <p:cNvSpPr/>
          <p:nvPr/>
        </p:nvSpPr>
        <p:spPr>
          <a:xfrm rot="2700000">
            <a:off x="7329763" y="4842103"/>
            <a:ext cx="282821" cy="715038"/>
          </a:xfrm>
          <a:prstGeom prst="upDownArrow">
            <a:avLst>
              <a:gd name="adj1" fmla="val 50000"/>
              <a:gd name="adj2" fmla="val 64630"/>
            </a:avLst>
          </a:prstGeom>
          <a:solidFill>
            <a:schemeClr val="tx1">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50" name="Arrow: Up-Down 49">
            <a:extLst>
              <a:ext uri="{FF2B5EF4-FFF2-40B4-BE49-F238E27FC236}">
                <a16:creationId xmlns:a16="http://schemas.microsoft.com/office/drawing/2014/main" id="{667739E5-6971-46B0-80B5-38BE2EA66A66}"/>
              </a:ext>
            </a:extLst>
          </p:cNvPr>
          <p:cNvSpPr/>
          <p:nvPr/>
        </p:nvSpPr>
        <p:spPr>
          <a:xfrm rot="16200000">
            <a:off x="8642800" y="3453180"/>
            <a:ext cx="128557" cy="397568"/>
          </a:xfrm>
          <a:prstGeom prst="upDownArrow">
            <a:avLst/>
          </a:prstGeom>
          <a:solidFill>
            <a:schemeClr val="tx1">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53" name="Arrow: Up-Down 52">
            <a:extLst>
              <a:ext uri="{FF2B5EF4-FFF2-40B4-BE49-F238E27FC236}">
                <a16:creationId xmlns:a16="http://schemas.microsoft.com/office/drawing/2014/main" id="{4CFC7F4B-E43F-4F3F-8FD7-862271A2A104}"/>
              </a:ext>
            </a:extLst>
          </p:cNvPr>
          <p:cNvSpPr/>
          <p:nvPr/>
        </p:nvSpPr>
        <p:spPr>
          <a:xfrm rot="13500000">
            <a:off x="7668649" y="4292187"/>
            <a:ext cx="128557" cy="397568"/>
          </a:xfrm>
          <a:prstGeom prst="upDownArrow">
            <a:avLst/>
          </a:prstGeom>
          <a:solidFill>
            <a:schemeClr val="tx1">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54" name="Arrow: Up-Down 53">
            <a:extLst>
              <a:ext uri="{FF2B5EF4-FFF2-40B4-BE49-F238E27FC236}">
                <a16:creationId xmlns:a16="http://schemas.microsoft.com/office/drawing/2014/main" id="{7075F23E-6374-4E38-931A-326ECCF8869A}"/>
              </a:ext>
            </a:extLst>
          </p:cNvPr>
          <p:cNvSpPr/>
          <p:nvPr/>
        </p:nvSpPr>
        <p:spPr>
          <a:xfrm rot="9000000">
            <a:off x="8977555" y="4638073"/>
            <a:ext cx="128557" cy="397568"/>
          </a:xfrm>
          <a:prstGeom prst="upDownArrow">
            <a:avLst/>
          </a:prstGeom>
          <a:solidFill>
            <a:schemeClr val="tx1">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55" name="Arrow: Up-Down 54">
            <a:extLst>
              <a:ext uri="{FF2B5EF4-FFF2-40B4-BE49-F238E27FC236}">
                <a16:creationId xmlns:a16="http://schemas.microsoft.com/office/drawing/2014/main" id="{811AD670-0019-4078-A5B6-48891774FF22}"/>
              </a:ext>
            </a:extLst>
          </p:cNvPr>
          <p:cNvSpPr/>
          <p:nvPr/>
        </p:nvSpPr>
        <p:spPr>
          <a:xfrm rot="9000000">
            <a:off x="9166556" y="3920865"/>
            <a:ext cx="128557" cy="397568"/>
          </a:xfrm>
          <a:prstGeom prst="upDownArrow">
            <a:avLst/>
          </a:prstGeom>
          <a:solidFill>
            <a:schemeClr val="tx1">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58" name="Arrow: Up-Down 57">
            <a:extLst>
              <a:ext uri="{FF2B5EF4-FFF2-40B4-BE49-F238E27FC236}">
                <a16:creationId xmlns:a16="http://schemas.microsoft.com/office/drawing/2014/main" id="{F9BCD4BA-8BB6-4DB6-A7CA-7017D8C4D8BF}"/>
              </a:ext>
            </a:extLst>
          </p:cNvPr>
          <p:cNvSpPr/>
          <p:nvPr/>
        </p:nvSpPr>
        <p:spPr>
          <a:xfrm rot="6300000">
            <a:off x="7945969" y="3196994"/>
            <a:ext cx="128557" cy="397568"/>
          </a:xfrm>
          <a:prstGeom prst="upDownArrow">
            <a:avLst/>
          </a:prstGeom>
          <a:solidFill>
            <a:schemeClr val="tx1">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Tree>
    <p:extLst>
      <p:ext uri="{BB962C8B-B14F-4D97-AF65-F5344CB8AC3E}">
        <p14:creationId xmlns:p14="http://schemas.microsoft.com/office/powerpoint/2010/main" val="268006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logo&#10;&#10;Description automatically generated">
            <a:extLst>
              <a:ext uri="{FF2B5EF4-FFF2-40B4-BE49-F238E27FC236}">
                <a16:creationId xmlns:a16="http://schemas.microsoft.com/office/drawing/2014/main" id="{0808E648-9CF0-4206-86D7-20189218DD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959526" cy="730155"/>
          </a:xfrm>
        </p:spPr>
      </p:pic>
      <p:pic>
        <p:nvPicPr>
          <p:cNvPr id="8" name="Picture 7" descr="A close up of a logo&#10;&#10;Description automatically generated">
            <a:extLst>
              <a:ext uri="{FF2B5EF4-FFF2-40B4-BE49-F238E27FC236}">
                <a16:creationId xmlns:a16="http://schemas.microsoft.com/office/drawing/2014/main" id="{A7C591B4-D8DF-4509-9E69-D5F3A7FB0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6698" y="5797573"/>
            <a:ext cx="905301" cy="1060427"/>
          </a:xfrm>
          <a:prstGeom prst="rect">
            <a:avLst/>
          </a:prstGeom>
        </p:spPr>
      </p:pic>
      <p:sp>
        <p:nvSpPr>
          <p:cNvPr id="9" name="Rectangle 8">
            <a:extLst>
              <a:ext uri="{FF2B5EF4-FFF2-40B4-BE49-F238E27FC236}">
                <a16:creationId xmlns:a16="http://schemas.microsoft.com/office/drawing/2014/main" id="{CDB6443C-520E-449B-B3A5-1F842911BB85}"/>
              </a:ext>
            </a:extLst>
          </p:cNvPr>
          <p:cNvSpPr/>
          <p:nvPr/>
        </p:nvSpPr>
        <p:spPr>
          <a:xfrm>
            <a:off x="0" y="782003"/>
            <a:ext cx="12192000" cy="705592"/>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a:t>Ring Design</a:t>
            </a:r>
          </a:p>
        </p:txBody>
      </p:sp>
      <p:pic>
        <p:nvPicPr>
          <p:cNvPr id="4" name="Picture 3">
            <a:extLst>
              <a:ext uri="{FF2B5EF4-FFF2-40B4-BE49-F238E27FC236}">
                <a16:creationId xmlns:a16="http://schemas.microsoft.com/office/drawing/2014/main" id="{37D6DFCF-4D2B-486B-B0E9-446352FA104D}"/>
              </a:ext>
            </a:extLst>
          </p:cNvPr>
          <p:cNvPicPr>
            <a:picLocks noChangeAspect="1"/>
          </p:cNvPicPr>
          <p:nvPr/>
        </p:nvPicPr>
        <p:blipFill rotWithShape="1">
          <a:blip r:embed="rId4"/>
          <a:srcRect l="25332" r="17093"/>
          <a:stretch/>
        </p:blipFill>
        <p:spPr>
          <a:xfrm>
            <a:off x="7612785" y="2394119"/>
            <a:ext cx="3847609" cy="3575162"/>
          </a:xfrm>
          <a:prstGeom prst="rect">
            <a:avLst/>
          </a:prstGeom>
        </p:spPr>
      </p:pic>
      <p:sp>
        <p:nvSpPr>
          <p:cNvPr id="12" name="Block Arc 11">
            <a:extLst>
              <a:ext uri="{FF2B5EF4-FFF2-40B4-BE49-F238E27FC236}">
                <a16:creationId xmlns:a16="http://schemas.microsoft.com/office/drawing/2014/main" id="{F43D2D0A-9A9F-421D-8683-89846110650E}"/>
              </a:ext>
            </a:extLst>
          </p:cNvPr>
          <p:cNvSpPr/>
          <p:nvPr/>
        </p:nvSpPr>
        <p:spPr>
          <a:xfrm rot="17100000">
            <a:off x="8308513" y="3077010"/>
            <a:ext cx="2415208" cy="2415208"/>
          </a:xfrm>
          <a:prstGeom prst="blockArc">
            <a:avLst>
              <a:gd name="adj1" fmla="val 20381422"/>
              <a:gd name="adj2" fmla="val 20347483"/>
              <a:gd name="adj3" fmla="val 9868"/>
            </a:avLst>
          </a:prstGeom>
          <a:solidFill>
            <a:schemeClr val="accent6">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solidFill>
                <a:schemeClr val="tx1"/>
              </a:solidFill>
              <a:highlight>
                <a:srgbClr val="FFFF00"/>
              </a:highlight>
            </a:endParaRPr>
          </a:p>
        </p:txBody>
      </p:sp>
      <p:sp>
        <p:nvSpPr>
          <p:cNvPr id="13" name="Block Arc 12">
            <a:extLst>
              <a:ext uri="{FF2B5EF4-FFF2-40B4-BE49-F238E27FC236}">
                <a16:creationId xmlns:a16="http://schemas.microsoft.com/office/drawing/2014/main" id="{8620DF1A-837D-4E6A-84F5-507BB84E646A}"/>
              </a:ext>
            </a:extLst>
          </p:cNvPr>
          <p:cNvSpPr/>
          <p:nvPr/>
        </p:nvSpPr>
        <p:spPr>
          <a:xfrm rot="5400000">
            <a:off x="9109573" y="3873357"/>
            <a:ext cx="847690" cy="847690"/>
          </a:xfrm>
          <a:prstGeom prst="blockArc">
            <a:avLst/>
          </a:prstGeom>
          <a:solidFill>
            <a:srgbClr val="FF0000">
              <a:alpha val="50000"/>
            </a:srgb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solidFill>
                <a:schemeClr val="tx1"/>
              </a:solidFill>
            </a:endParaRPr>
          </a:p>
        </p:txBody>
      </p:sp>
      <p:sp>
        <p:nvSpPr>
          <p:cNvPr id="14" name="Block Arc 13">
            <a:extLst>
              <a:ext uri="{FF2B5EF4-FFF2-40B4-BE49-F238E27FC236}">
                <a16:creationId xmlns:a16="http://schemas.microsoft.com/office/drawing/2014/main" id="{C5602CC5-B5B7-484F-A7DF-438BFC9036AB}"/>
              </a:ext>
            </a:extLst>
          </p:cNvPr>
          <p:cNvSpPr/>
          <p:nvPr/>
        </p:nvSpPr>
        <p:spPr>
          <a:xfrm rot="1800000">
            <a:off x="8743192" y="3497738"/>
            <a:ext cx="1598928" cy="1598928"/>
          </a:xfrm>
          <a:prstGeom prst="blockArc">
            <a:avLst>
              <a:gd name="adj1" fmla="val 16977135"/>
              <a:gd name="adj2" fmla="val 21359314"/>
              <a:gd name="adj3" fmla="val 18054"/>
            </a:avLst>
          </a:prstGeom>
          <a:solidFill>
            <a:schemeClr val="accent2">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solidFill>
                <a:schemeClr val="tx1"/>
              </a:solidFill>
            </a:endParaRPr>
          </a:p>
        </p:txBody>
      </p:sp>
      <p:sp>
        <p:nvSpPr>
          <p:cNvPr id="15" name="Block Arc 14">
            <a:extLst>
              <a:ext uri="{FF2B5EF4-FFF2-40B4-BE49-F238E27FC236}">
                <a16:creationId xmlns:a16="http://schemas.microsoft.com/office/drawing/2014/main" id="{4760FB98-4447-40AD-BA5B-0CCB7FA6D044}"/>
              </a:ext>
            </a:extLst>
          </p:cNvPr>
          <p:cNvSpPr/>
          <p:nvPr/>
        </p:nvSpPr>
        <p:spPr>
          <a:xfrm rot="16200000">
            <a:off x="9046159" y="3873994"/>
            <a:ext cx="847690" cy="847690"/>
          </a:xfrm>
          <a:prstGeom prst="blockArc">
            <a:avLst/>
          </a:prstGeom>
          <a:solidFill>
            <a:srgbClr val="FF0000">
              <a:alpha val="50000"/>
            </a:srgb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solidFill>
                <a:schemeClr val="tx1"/>
              </a:solidFill>
            </a:endParaRPr>
          </a:p>
        </p:txBody>
      </p:sp>
      <p:sp>
        <p:nvSpPr>
          <p:cNvPr id="16" name="TextBox 15">
            <a:extLst>
              <a:ext uri="{FF2B5EF4-FFF2-40B4-BE49-F238E27FC236}">
                <a16:creationId xmlns:a16="http://schemas.microsoft.com/office/drawing/2014/main" id="{AD25D9E8-B9CE-424D-A38F-E5F8A12B71B9}"/>
              </a:ext>
            </a:extLst>
          </p:cNvPr>
          <p:cNvSpPr txBox="1"/>
          <p:nvPr/>
        </p:nvSpPr>
        <p:spPr>
          <a:xfrm>
            <a:off x="9734867" y="4166187"/>
            <a:ext cx="428170" cy="262031"/>
          </a:xfrm>
          <a:prstGeom prst="rect">
            <a:avLst/>
          </a:prstGeom>
          <a:noFill/>
        </p:spPr>
        <p:txBody>
          <a:bodyPr wrap="square" rtlCol="0">
            <a:spAutoFit/>
          </a:bodyPr>
          <a:lstStyle/>
          <a:p>
            <a:r>
              <a:rPr lang="en-US" dirty="0"/>
              <a:t>P</a:t>
            </a:r>
          </a:p>
        </p:txBody>
      </p:sp>
      <p:sp>
        <p:nvSpPr>
          <p:cNvPr id="17" name="TextBox 16">
            <a:extLst>
              <a:ext uri="{FF2B5EF4-FFF2-40B4-BE49-F238E27FC236}">
                <a16:creationId xmlns:a16="http://schemas.microsoft.com/office/drawing/2014/main" id="{50D97ED4-ABCD-49BE-A75E-E061388548EB}"/>
              </a:ext>
            </a:extLst>
          </p:cNvPr>
          <p:cNvSpPr txBox="1"/>
          <p:nvPr/>
        </p:nvSpPr>
        <p:spPr>
          <a:xfrm>
            <a:off x="9369714" y="5170287"/>
            <a:ext cx="428170" cy="262031"/>
          </a:xfrm>
          <a:prstGeom prst="rect">
            <a:avLst/>
          </a:prstGeom>
          <a:noFill/>
        </p:spPr>
        <p:txBody>
          <a:bodyPr wrap="square" rtlCol="0">
            <a:spAutoFit/>
          </a:bodyPr>
          <a:lstStyle/>
          <a:p>
            <a:r>
              <a:rPr lang="en-US" dirty="0"/>
              <a:t>A</a:t>
            </a:r>
          </a:p>
        </p:txBody>
      </p:sp>
      <p:sp>
        <p:nvSpPr>
          <p:cNvPr id="18" name="TextBox 17">
            <a:extLst>
              <a:ext uri="{FF2B5EF4-FFF2-40B4-BE49-F238E27FC236}">
                <a16:creationId xmlns:a16="http://schemas.microsoft.com/office/drawing/2014/main" id="{3487DF43-2124-48DD-97C7-F450B6DD0C22}"/>
              </a:ext>
            </a:extLst>
          </p:cNvPr>
          <p:cNvSpPr txBox="1"/>
          <p:nvPr/>
        </p:nvSpPr>
        <p:spPr>
          <a:xfrm>
            <a:off x="9054469" y="4166187"/>
            <a:ext cx="428170" cy="262031"/>
          </a:xfrm>
          <a:prstGeom prst="rect">
            <a:avLst/>
          </a:prstGeom>
          <a:noFill/>
        </p:spPr>
        <p:txBody>
          <a:bodyPr wrap="square" rtlCol="0">
            <a:spAutoFit/>
          </a:bodyPr>
          <a:lstStyle/>
          <a:p>
            <a:r>
              <a:rPr lang="en-US" dirty="0"/>
              <a:t>A</a:t>
            </a:r>
          </a:p>
        </p:txBody>
      </p:sp>
      <p:sp>
        <p:nvSpPr>
          <p:cNvPr id="19" name="Block Arc 18">
            <a:extLst>
              <a:ext uri="{FF2B5EF4-FFF2-40B4-BE49-F238E27FC236}">
                <a16:creationId xmlns:a16="http://schemas.microsoft.com/office/drawing/2014/main" id="{D0AA59C5-667A-4BAF-B461-FE8276B4BFFC}"/>
              </a:ext>
            </a:extLst>
          </p:cNvPr>
          <p:cNvSpPr/>
          <p:nvPr/>
        </p:nvSpPr>
        <p:spPr>
          <a:xfrm rot="18900000">
            <a:off x="8665968" y="3485151"/>
            <a:ext cx="1598928" cy="1598928"/>
          </a:xfrm>
          <a:prstGeom prst="blockArc">
            <a:avLst>
              <a:gd name="adj1" fmla="val 16977135"/>
              <a:gd name="adj2" fmla="val 21359314"/>
              <a:gd name="adj3" fmla="val 18054"/>
            </a:avLst>
          </a:prstGeom>
          <a:solidFill>
            <a:srgbClr val="FFFF00">
              <a:alpha val="50000"/>
            </a:srgb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solidFill>
                <a:schemeClr val="tx1"/>
              </a:solidFill>
              <a:highlight>
                <a:srgbClr val="FFFF00"/>
              </a:highlight>
            </a:endParaRPr>
          </a:p>
        </p:txBody>
      </p:sp>
      <p:sp>
        <p:nvSpPr>
          <p:cNvPr id="20" name="TextBox 19">
            <a:extLst>
              <a:ext uri="{FF2B5EF4-FFF2-40B4-BE49-F238E27FC236}">
                <a16:creationId xmlns:a16="http://schemas.microsoft.com/office/drawing/2014/main" id="{68B34ACA-BFC7-4B65-857F-9EA65D377C8C}"/>
              </a:ext>
            </a:extLst>
          </p:cNvPr>
          <p:cNvSpPr txBox="1"/>
          <p:nvPr/>
        </p:nvSpPr>
        <p:spPr>
          <a:xfrm>
            <a:off x="9348099" y="3462953"/>
            <a:ext cx="428170" cy="262031"/>
          </a:xfrm>
          <a:prstGeom prst="rect">
            <a:avLst/>
          </a:prstGeom>
          <a:noFill/>
        </p:spPr>
        <p:txBody>
          <a:bodyPr wrap="square" rtlCol="0">
            <a:spAutoFit/>
          </a:bodyPr>
          <a:lstStyle/>
          <a:p>
            <a:r>
              <a:rPr lang="en-US" dirty="0"/>
              <a:t>P</a:t>
            </a:r>
          </a:p>
        </p:txBody>
      </p:sp>
      <p:sp>
        <p:nvSpPr>
          <p:cNvPr id="21" name="Block Arc 20">
            <a:extLst>
              <a:ext uri="{FF2B5EF4-FFF2-40B4-BE49-F238E27FC236}">
                <a16:creationId xmlns:a16="http://schemas.microsoft.com/office/drawing/2014/main" id="{50213C42-55FD-48D3-9817-77610E50D508}"/>
              </a:ext>
            </a:extLst>
          </p:cNvPr>
          <p:cNvSpPr/>
          <p:nvPr/>
        </p:nvSpPr>
        <p:spPr>
          <a:xfrm rot="9900000">
            <a:off x="8665968" y="3497738"/>
            <a:ext cx="1598928" cy="1598928"/>
          </a:xfrm>
          <a:prstGeom prst="blockArc">
            <a:avLst>
              <a:gd name="adj1" fmla="val 18652959"/>
              <a:gd name="adj2" fmla="val 4087443"/>
              <a:gd name="adj3" fmla="val 16346"/>
            </a:avLst>
          </a:prstGeom>
          <a:solidFill>
            <a:schemeClr val="accent2">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solidFill>
                <a:schemeClr val="tx1"/>
              </a:solidFill>
            </a:endParaRPr>
          </a:p>
        </p:txBody>
      </p:sp>
      <p:sp>
        <p:nvSpPr>
          <p:cNvPr id="22" name="Block Arc 21">
            <a:extLst>
              <a:ext uri="{FF2B5EF4-FFF2-40B4-BE49-F238E27FC236}">
                <a16:creationId xmlns:a16="http://schemas.microsoft.com/office/drawing/2014/main" id="{73B06F32-0FDF-45F2-8F74-158DD83653A1}"/>
              </a:ext>
            </a:extLst>
          </p:cNvPr>
          <p:cNvSpPr/>
          <p:nvPr/>
        </p:nvSpPr>
        <p:spPr>
          <a:xfrm rot="6300000">
            <a:off x="8733954" y="3497738"/>
            <a:ext cx="1598928" cy="1598928"/>
          </a:xfrm>
          <a:prstGeom prst="blockArc">
            <a:avLst>
              <a:gd name="adj1" fmla="val 17043906"/>
              <a:gd name="adj2" fmla="val 471746"/>
              <a:gd name="adj3" fmla="val 18314"/>
            </a:avLst>
          </a:prstGeom>
          <a:solidFill>
            <a:srgbClr val="FFFF00">
              <a:alpha val="50000"/>
            </a:srgb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solidFill>
                <a:schemeClr val="tx1"/>
              </a:solidFill>
              <a:highlight>
                <a:srgbClr val="FFFF00"/>
              </a:highlight>
            </a:endParaRPr>
          </a:p>
        </p:txBody>
      </p:sp>
      <p:sp>
        <p:nvSpPr>
          <p:cNvPr id="23" name="TextBox 22">
            <a:extLst>
              <a:ext uri="{FF2B5EF4-FFF2-40B4-BE49-F238E27FC236}">
                <a16:creationId xmlns:a16="http://schemas.microsoft.com/office/drawing/2014/main" id="{5D88ADDE-0740-40FB-B4CC-3C9403D4DDA5}"/>
              </a:ext>
            </a:extLst>
          </p:cNvPr>
          <p:cNvSpPr txBox="1"/>
          <p:nvPr/>
        </p:nvSpPr>
        <p:spPr>
          <a:xfrm>
            <a:off x="10073011" y="4070430"/>
            <a:ext cx="428170" cy="262031"/>
          </a:xfrm>
          <a:prstGeom prst="rect">
            <a:avLst/>
          </a:prstGeom>
          <a:noFill/>
        </p:spPr>
        <p:txBody>
          <a:bodyPr wrap="square" rtlCol="0">
            <a:spAutoFit/>
          </a:bodyPr>
          <a:lstStyle/>
          <a:p>
            <a:r>
              <a:rPr lang="en-US" dirty="0"/>
              <a:t>A</a:t>
            </a:r>
          </a:p>
        </p:txBody>
      </p:sp>
      <p:sp>
        <p:nvSpPr>
          <p:cNvPr id="24" name="TextBox 23">
            <a:extLst>
              <a:ext uri="{FF2B5EF4-FFF2-40B4-BE49-F238E27FC236}">
                <a16:creationId xmlns:a16="http://schemas.microsoft.com/office/drawing/2014/main" id="{3E69671E-28B5-4B94-B1E3-6BED0759DB90}"/>
              </a:ext>
            </a:extLst>
          </p:cNvPr>
          <p:cNvSpPr txBox="1"/>
          <p:nvPr/>
        </p:nvSpPr>
        <p:spPr>
          <a:xfrm>
            <a:off x="8701536" y="4170468"/>
            <a:ext cx="428170" cy="262031"/>
          </a:xfrm>
          <a:prstGeom prst="rect">
            <a:avLst/>
          </a:prstGeom>
          <a:noFill/>
        </p:spPr>
        <p:txBody>
          <a:bodyPr wrap="square" rtlCol="0">
            <a:spAutoFit/>
          </a:bodyPr>
          <a:lstStyle/>
          <a:p>
            <a:r>
              <a:rPr lang="en-US" dirty="0"/>
              <a:t>A</a:t>
            </a:r>
          </a:p>
        </p:txBody>
      </p:sp>
      <p:sp>
        <p:nvSpPr>
          <p:cNvPr id="25" name="TextBox 24">
            <a:extLst>
              <a:ext uri="{FF2B5EF4-FFF2-40B4-BE49-F238E27FC236}">
                <a16:creationId xmlns:a16="http://schemas.microsoft.com/office/drawing/2014/main" id="{4D9D3293-A518-46B3-93B4-C4EAD0D31A12}"/>
              </a:ext>
            </a:extLst>
          </p:cNvPr>
          <p:cNvSpPr txBox="1"/>
          <p:nvPr/>
        </p:nvSpPr>
        <p:spPr>
          <a:xfrm>
            <a:off x="9708785" y="4746099"/>
            <a:ext cx="428170" cy="262031"/>
          </a:xfrm>
          <a:prstGeom prst="rect">
            <a:avLst/>
          </a:prstGeom>
          <a:noFill/>
        </p:spPr>
        <p:txBody>
          <a:bodyPr wrap="square" rtlCol="0">
            <a:spAutoFit/>
          </a:bodyPr>
          <a:lstStyle/>
          <a:p>
            <a:r>
              <a:rPr lang="en-US" dirty="0"/>
              <a:t>P</a:t>
            </a:r>
          </a:p>
        </p:txBody>
      </p:sp>
      <p:sp>
        <p:nvSpPr>
          <p:cNvPr id="26" name="Arrow: Up-Down 25">
            <a:extLst>
              <a:ext uri="{FF2B5EF4-FFF2-40B4-BE49-F238E27FC236}">
                <a16:creationId xmlns:a16="http://schemas.microsoft.com/office/drawing/2014/main" id="{010F620B-295F-49D4-A80B-D9E52439B155}"/>
              </a:ext>
            </a:extLst>
          </p:cNvPr>
          <p:cNvSpPr/>
          <p:nvPr/>
        </p:nvSpPr>
        <p:spPr>
          <a:xfrm rot="18900000">
            <a:off x="8704537" y="3627967"/>
            <a:ext cx="91208" cy="282064"/>
          </a:xfrm>
          <a:prstGeom prst="upDownArrow">
            <a:avLst/>
          </a:prstGeom>
          <a:solidFill>
            <a:schemeClr val="tx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27" name="Arrow: Up-Down 26">
            <a:extLst>
              <a:ext uri="{FF2B5EF4-FFF2-40B4-BE49-F238E27FC236}">
                <a16:creationId xmlns:a16="http://schemas.microsoft.com/office/drawing/2014/main" id="{4834F39B-B7FF-4388-B290-826B815F71AA}"/>
              </a:ext>
            </a:extLst>
          </p:cNvPr>
          <p:cNvSpPr/>
          <p:nvPr/>
        </p:nvSpPr>
        <p:spPr>
          <a:xfrm rot="20700000">
            <a:off x="9284311" y="3270499"/>
            <a:ext cx="91208" cy="282064"/>
          </a:xfrm>
          <a:prstGeom prst="upDownArrow">
            <a:avLst/>
          </a:prstGeom>
          <a:solidFill>
            <a:schemeClr val="tx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28" name="Arrow: Up-Down 27">
            <a:extLst>
              <a:ext uri="{FF2B5EF4-FFF2-40B4-BE49-F238E27FC236}">
                <a16:creationId xmlns:a16="http://schemas.microsoft.com/office/drawing/2014/main" id="{21D783FE-818D-4FC1-A187-62B8D01FBBFC}"/>
              </a:ext>
            </a:extLst>
          </p:cNvPr>
          <p:cNvSpPr/>
          <p:nvPr/>
        </p:nvSpPr>
        <p:spPr>
          <a:xfrm rot="900000">
            <a:off x="9674576" y="3756943"/>
            <a:ext cx="91208" cy="282064"/>
          </a:xfrm>
          <a:prstGeom prst="upDownArrow">
            <a:avLst/>
          </a:prstGeom>
          <a:solidFill>
            <a:schemeClr val="tx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29" name="Arrow: Up-Down 28">
            <a:extLst>
              <a:ext uri="{FF2B5EF4-FFF2-40B4-BE49-F238E27FC236}">
                <a16:creationId xmlns:a16="http://schemas.microsoft.com/office/drawing/2014/main" id="{2C197F09-CEA3-4DAC-ABA1-C9A93B8551B2}"/>
              </a:ext>
            </a:extLst>
          </p:cNvPr>
          <p:cNvSpPr/>
          <p:nvPr/>
        </p:nvSpPr>
        <p:spPr>
          <a:xfrm rot="4500000">
            <a:off x="9945936" y="3987835"/>
            <a:ext cx="91208" cy="282064"/>
          </a:xfrm>
          <a:prstGeom prst="upDownArrow">
            <a:avLst/>
          </a:prstGeom>
          <a:solidFill>
            <a:schemeClr val="tx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30" name="Arrow: Up-Down 29">
            <a:extLst>
              <a:ext uri="{FF2B5EF4-FFF2-40B4-BE49-F238E27FC236}">
                <a16:creationId xmlns:a16="http://schemas.microsoft.com/office/drawing/2014/main" id="{F2E5D19F-075C-4ED3-B136-DEF0C37CEF84}"/>
              </a:ext>
            </a:extLst>
          </p:cNvPr>
          <p:cNvSpPr/>
          <p:nvPr/>
        </p:nvSpPr>
        <p:spPr>
          <a:xfrm rot="4500000">
            <a:off x="10313734" y="3812877"/>
            <a:ext cx="91208" cy="282064"/>
          </a:xfrm>
          <a:prstGeom prst="upDownArrow">
            <a:avLst/>
          </a:prstGeom>
          <a:solidFill>
            <a:schemeClr val="tx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31" name="Arrow: Up-Down 30">
            <a:extLst>
              <a:ext uri="{FF2B5EF4-FFF2-40B4-BE49-F238E27FC236}">
                <a16:creationId xmlns:a16="http://schemas.microsoft.com/office/drawing/2014/main" id="{E3ACD59E-286B-4855-8A72-50F0056A95A1}"/>
              </a:ext>
            </a:extLst>
          </p:cNvPr>
          <p:cNvSpPr/>
          <p:nvPr/>
        </p:nvSpPr>
        <p:spPr>
          <a:xfrm rot="18900000">
            <a:off x="8453251" y="2993222"/>
            <a:ext cx="200654" cy="507300"/>
          </a:xfrm>
          <a:prstGeom prst="upDownArrow">
            <a:avLst>
              <a:gd name="adj1" fmla="val 50000"/>
              <a:gd name="adj2" fmla="val 64630"/>
            </a:avLst>
          </a:prstGeom>
          <a:solidFill>
            <a:schemeClr val="tx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32" name="Arrow: Up-Down 31">
            <a:extLst>
              <a:ext uri="{FF2B5EF4-FFF2-40B4-BE49-F238E27FC236}">
                <a16:creationId xmlns:a16="http://schemas.microsoft.com/office/drawing/2014/main" id="{494E004D-DB5C-44A8-B35E-E0193F597BC3}"/>
              </a:ext>
            </a:extLst>
          </p:cNvPr>
          <p:cNvSpPr/>
          <p:nvPr/>
        </p:nvSpPr>
        <p:spPr>
          <a:xfrm rot="2700000">
            <a:off x="10360697" y="2993223"/>
            <a:ext cx="200654" cy="507300"/>
          </a:xfrm>
          <a:prstGeom prst="upDownArrow">
            <a:avLst>
              <a:gd name="adj1" fmla="val 50000"/>
              <a:gd name="adj2" fmla="val 64630"/>
            </a:avLst>
          </a:prstGeom>
          <a:solidFill>
            <a:schemeClr val="tx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33" name="Arrow: Up-Down 32">
            <a:extLst>
              <a:ext uri="{FF2B5EF4-FFF2-40B4-BE49-F238E27FC236}">
                <a16:creationId xmlns:a16="http://schemas.microsoft.com/office/drawing/2014/main" id="{62EF9258-820E-4A34-BBC0-E696F3203CD6}"/>
              </a:ext>
            </a:extLst>
          </p:cNvPr>
          <p:cNvSpPr/>
          <p:nvPr/>
        </p:nvSpPr>
        <p:spPr>
          <a:xfrm rot="18900000">
            <a:off x="10344244" y="5132919"/>
            <a:ext cx="200654" cy="507300"/>
          </a:xfrm>
          <a:prstGeom prst="upDownArrow">
            <a:avLst>
              <a:gd name="adj1" fmla="val 50000"/>
              <a:gd name="adj2" fmla="val 64630"/>
            </a:avLst>
          </a:prstGeom>
          <a:solidFill>
            <a:schemeClr val="tx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34" name="Arrow: Up-Down 33">
            <a:extLst>
              <a:ext uri="{FF2B5EF4-FFF2-40B4-BE49-F238E27FC236}">
                <a16:creationId xmlns:a16="http://schemas.microsoft.com/office/drawing/2014/main" id="{461471E0-58C3-4A72-89E6-BE3CC4FE6239}"/>
              </a:ext>
            </a:extLst>
          </p:cNvPr>
          <p:cNvSpPr/>
          <p:nvPr/>
        </p:nvSpPr>
        <p:spPr>
          <a:xfrm rot="2700000">
            <a:off x="8517842" y="5135640"/>
            <a:ext cx="200654" cy="507300"/>
          </a:xfrm>
          <a:prstGeom prst="upDownArrow">
            <a:avLst>
              <a:gd name="adj1" fmla="val 50000"/>
              <a:gd name="adj2" fmla="val 64630"/>
            </a:avLst>
          </a:prstGeom>
          <a:solidFill>
            <a:schemeClr val="tx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35" name="Arrow: Up-Down 34">
            <a:extLst>
              <a:ext uri="{FF2B5EF4-FFF2-40B4-BE49-F238E27FC236}">
                <a16:creationId xmlns:a16="http://schemas.microsoft.com/office/drawing/2014/main" id="{6280602F-696F-420A-8977-158DC12180A5}"/>
              </a:ext>
            </a:extLst>
          </p:cNvPr>
          <p:cNvSpPr/>
          <p:nvPr/>
        </p:nvSpPr>
        <p:spPr>
          <a:xfrm rot="16200000">
            <a:off x="9449407" y="4150237"/>
            <a:ext cx="91208" cy="282064"/>
          </a:xfrm>
          <a:prstGeom prst="upDownArrow">
            <a:avLst/>
          </a:prstGeom>
          <a:solidFill>
            <a:schemeClr val="tx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36" name="Arrow: Up-Down 35">
            <a:extLst>
              <a:ext uri="{FF2B5EF4-FFF2-40B4-BE49-F238E27FC236}">
                <a16:creationId xmlns:a16="http://schemas.microsoft.com/office/drawing/2014/main" id="{CAF6F219-A2B1-4583-ADB6-BF6C2A8CA69A}"/>
              </a:ext>
            </a:extLst>
          </p:cNvPr>
          <p:cNvSpPr/>
          <p:nvPr/>
        </p:nvSpPr>
        <p:spPr>
          <a:xfrm rot="13500000">
            <a:off x="8758273" y="4745490"/>
            <a:ext cx="91208" cy="282064"/>
          </a:xfrm>
          <a:prstGeom prst="upDownArrow">
            <a:avLst/>
          </a:prstGeom>
          <a:solidFill>
            <a:schemeClr val="tx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37" name="Arrow: Up-Down 36">
            <a:extLst>
              <a:ext uri="{FF2B5EF4-FFF2-40B4-BE49-F238E27FC236}">
                <a16:creationId xmlns:a16="http://schemas.microsoft.com/office/drawing/2014/main" id="{53298CB5-1A24-459E-AD1A-5F3F842C74F1}"/>
              </a:ext>
            </a:extLst>
          </p:cNvPr>
          <p:cNvSpPr/>
          <p:nvPr/>
        </p:nvSpPr>
        <p:spPr>
          <a:xfrm rot="9000000">
            <a:off x="9686906" y="4990887"/>
            <a:ext cx="91208" cy="282064"/>
          </a:xfrm>
          <a:prstGeom prst="upDownArrow">
            <a:avLst/>
          </a:prstGeom>
          <a:solidFill>
            <a:schemeClr val="tx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38" name="Arrow: Up-Down 37">
            <a:extLst>
              <a:ext uri="{FF2B5EF4-FFF2-40B4-BE49-F238E27FC236}">
                <a16:creationId xmlns:a16="http://schemas.microsoft.com/office/drawing/2014/main" id="{EFD0D0C6-5748-448A-AE88-32454DABC05F}"/>
              </a:ext>
            </a:extLst>
          </p:cNvPr>
          <p:cNvSpPr/>
          <p:nvPr/>
        </p:nvSpPr>
        <p:spPr>
          <a:xfrm rot="9000000">
            <a:off x="9820997" y="4482047"/>
            <a:ext cx="91208" cy="282064"/>
          </a:xfrm>
          <a:prstGeom prst="upDownArrow">
            <a:avLst/>
          </a:prstGeom>
          <a:solidFill>
            <a:schemeClr val="tx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39" name="Arrow: Up-Down 38">
            <a:extLst>
              <a:ext uri="{FF2B5EF4-FFF2-40B4-BE49-F238E27FC236}">
                <a16:creationId xmlns:a16="http://schemas.microsoft.com/office/drawing/2014/main" id="{E7E260E1-8CE2-4193-8492-2CAB2B70359D}"/>
              </a:ext>
            </a:extLst>
          </p:cNvPr>
          <p:cNvSpPr/>
          <p:nvPr/>
        </p:nvSpPr>
        <p:spPr>
          <a:xfrm rot="6300000">
            <a:off x="8955024" y="3968480"/>
            <a:ext cx="91208" cy="282064"/>
          </a:xfrm>
          <a:prstGeom prst="upDownArrow">
            <a:avLst/>
          </a:prstGeom>
          <a:solidFill>
            <a:schemeClr val="tx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grpSp>
        <p:nvGrpSpPr>
          <p:cNvPr id="41" name="Group 40">
            <a:extLst>
              <a:ext uri="{FF2B5EF4-FFF2-40B4-BE49-F238E27FC236}">
                <a16:creationId xmlns:a16="http://schemas.microsoft.com/office/drawing/2014/main" id="{326AE120-A004-4E7F-A673-F979F591383A}"/>
              </a:ext>
            </a:extLst>
          </p:cNvPr>
          <p:cNvGrpSpPr/>
          <p:nvPr/>
        </p:nvGrpSpPr>
        <p:grpSpPr>
          <a:xfrm>
            <a:off x="4647320" y="2838026"/>
            <a:ext cx="2415208" cy="2646997"/>
            <a:chOff x="1948614" y="2610776"/>
            <a:chExt cx="3404228" cy="3730934"/>
          </a:xfrm>
        </p:grpSpPr>
        <p:sp>
          <p:nvSpPr>
            <p:cNvPr id="42" name="Block Arc 41">
              <a:extLst>
                <a:ext uri="{FF2B5EF4-FFF2-40B4-BE49-F238E27FC236}">
                  <a16:creationId xmlns:a16="http://schemas.microsoft.com/office/drawing/2014/main" id="{ECC6F493-C702-4E5F-9285-DC95EC1ECD85}"/>
                </a:ext>
              </a:extLst>
            </p:cNvPr>
            <p:cNvSpPr/>
            <p:nvPr/>
          </p:nvSpPr>
          <p:spPr>
            <a:xfrm rot="17100000">
              <a:off x="1948614" y="2728875"/>
              <a:ext cx="3404228" cy="3404228"/>
            </a:xfrm>
            <a:prstGeom prst="blockArc">
              <a:avLst>
                <a:gd name="adj1" fmla="val 20381422"/>
                <a:gd name="adj2" fmla="val 20347483"/>
                <a:gd name="adj3" fmla="val 9868"/>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solidFill>
                  <a:schemeClr val="tx1"/>
                </a:solidFill>
                <a:highlight>
                  <a:srgbClr val="FFFF00"/>
                </a:highlight>
              </a:endParaRPr>
            </a:p>
          </p:txBody>
        </p:sp>
        <p:sp>
          <p:nvSpPr>
            <p:cNvPr id="43" name="Block Arc 42">
              <a:extLst>
                <a:ext uri="{FF2B5EF4-FFF2-40B4-BE49-F238E27FC236}">
                  <a16:creationId xmlns:a16="http://schemas.microsoft.com/office/drawing/2014/main" id="{88512233-A299-42A7-94E4-9271873D1880}"/>
                </a:ext>
              </a:extLst>
            </p:cNvPr>
            <p:cNvSpPr/>
            <p:nvPr/>
          </p:nvSpPr>
          <p:spPr>
            <a:xfrm rot="5400000">
              <a:off x="3077705" y="3851324"/>
              <a:ext cx="1194816" cy="1194816"/>
            </a:xfrm>
            <a:prstGeom prst="blockArc">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solidFill>
                  <a:schemeClr val="tx1"/>
                </a:solidFill>
              </a:endParaRPr>
            </a:p>
          </p:txBody>
        </p:sp>
        <p:sp>
          <p:nvSpPr>
            <p:cNvPr id="44" name="Block Arc 43">
              <a:extLst>
                <a:ext uri="{FF2B5EF4-FFF2-40B4-BE49-F238E27FC236}">
                  <a16:creationId xmlns:a16="http://schemas.microsoft.com/office/drawing/2014/main" id="{B51DBF21-0EFD-4E18-9E5B-71EBD8E4AD3A}"/>
                </a:ext>
              </a:extLst>
            </p:cNvPr>
            <p:cNvSpPr/>
            <p:nvPr/>
          </p:nvSpPr>
          <p:spPr>
            <a:xfrm rot="1800000">
              <a:off x="2561292" y="3321890"/>
              <a:ext cx="2253684" cy="2253684"/>
            </a:xfrm>
            <a:prstGeom prst="blockArc">
              <a:avLst>
                <a:gd name="adj1" fmla="val 16977135"/>
                <a:gd name="adj2" fmla="val 21359314"/>
                <a:gd name="adj3" fmla="val 18054"/>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solidFill>
                  <a:schemeClr val="tx1"/>
                </a:solidFill>
              </a:endParaRPr>
            </a:p>
          </p:txBody>
        </p:sp>
        <p:sp>
          <p:nvSpPr>
            <p:cNvPr id="45" name="Block Arc 44">
              <a:extLst>
                <a:ext uri="{FF2B5EF4-FFF2-40B4-BE49-F238E27FC236}">
                  <a16:creationId xmlns:a16="http://schemas.microsoft.com/office/drawing/2014/main" id="{0B570489-3A9D-4DA3-A1F6-1E0F0F09D2B4}"/>
                </a:ext>
              </a:extLst>
            </p:cNvPr>
            <p:cNvSpPr/>
            <p:nvPr/>
          </p:nvSpPr>
          <p:spPr>
            <a:xfrm rot="16200000">
              <a:off x="2988324" y="3852221"/>
              <a:ext cx="1194816" cy="1194816"/>
            </a:xfrm>
            <a:prstGeom prst="blockArc">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solidFill>
                  <a:schemeClr val="tx1"/>
                </a:solidFill>
              </a:endParaRPr>
            </a:p>
          </p:txBody>
        </p:sp>
        <p:sp>
          <p:nvSpPr>
            <p:cNvPr id="46" name="TextBox 45">
              <a:extLst>
                <a:ext uri="{FF2B5EF4-FFF2-40B4-BE49-F238E27FC236}">
                  <a16:creationId xmlns:a16="http://schemas.microsoft.com/office/drawing/2014/main" id="{C0F2CC5C-B7D0-4DB2-9E7A-4BD3A10F2ACD}"/>
                </a:ext>
              </a:extLst>
            </p:cNvPr>
            <p:cNvSpPr txBox="1"/>
            <p:nvPr/>
          </p:nvSpPr>
          <p:spPr>
            <a:xfrm>
              <a:off x="3959056" y="4264066"/>
              <a:ext cx="603504" cy="369332"/>
            </a:xfrm>
            <a:prstGeom prst="rect">
              <a:avLst/>
            </a:prstGeom>
            <a:noFill/>
          </p:spPr>
          <p:txBody>
            <a:bodyPr wrap="square" rtlCol="0">
              <a:spAutoFit/>
            </a:bodyPr>
            <a:lstStyle/>
            <a:p>
              <a:r>
                <a:rPr lang="en-US" dirty="0"/>
                <a:t>P</a:t>
              </a:r>
            </a:p>
          </p:txBody>
        </p:sp>
        <p:sp>
          <p:nvSpPr>
            <p:cNvPr id="47" name="TextBox 46">
              <a:extLst>
                <a:ext uri="{FF2B5EF4-FFF2-40B4-BE49-F238E27FC236}">
                  <a16:creationId xmlns:a16="http://schemas.microsoft.com/office/drawing/2014/main" id="{A1F3425F-7609-4B28-9029-B9B4CC3DB243}"/>
                </a:ext>
              </a:extLst>
            </p:cNvPr>
            <p:cNvSpPr txBox="1"/>
            <p:nvPr/>
          </p:nvSpPr>
          <p:spPr>
            <a:xfrm>
              <a:off x="3484274" y="5766522"/>
              <a:ext cx="603504" cy="369332"/>
            </a:xfrm>
            <a:prstGeom prst="rect">
              <a:avLst/>
            </a:prstGeom>
            <a:noFill/>
          </p:spPr>
          <p:txBody>
            <a:bodyPr wrap="square" rtlCol="0">
              <a:spAutoFit/>
            </a:bodyPr>
            <a:lstStyle/>
            <a:p>
              <a:r>
                <a:rPr lang="en-US" dirty="0"/>
                <a:t>A</a:t>
              </a:r>
            </a:p>
          </p:txBody>
        </p:sp>
        <p:sp>
          <p:nvSpPr>
            <p:cNvPr id="48" name="TextBox 47">
              <a:extLst>
                <a:ext uri="{FF2B5EF4-FFF2-40B4-BE49-F238E27FC236}">
                  <a16:creationId xmlns:a16="http://schemas.microsoft.com/office/drawing/2014/main" id="{A496C20F-7B42-4B6E-93F1-18FC97C7431F}"/>
                </a:ext>
              </a:extLst>
            </p:cNvPr>
            <p:cNvSpPr txBox="1"/>
            <p:nvPr/>
          </p:nvSpPr>
          <p:spPr>
            <a:xfrm>
              <a:off x="3000037" y="4264066"/>
              <a:ext cx="603504" cy="369332"/>
            </a:xfrm>
            <a:prstGeom prst="rect">
              <a:avLst/>
            </a:prstGeom>
            <a:noFill/>
          </p:spPr>
          <p:txBody>
            <a:bodyPr wrap="square" rtlCol="0">
              <a:spAutoFit/>
            </a:bodyPr>
            <a:lstStyle/>
            <a:p>
              <a:r>
                <a:rPr lang="en-US" dirty="0"/>
                <a:t>A</a:t>
              </a:r>
            </a:p>
          </p:txBody>
        </p:sp>
        <p:sp>
          <p:nvSpPr>
            <p:cNvPr id="49" name="Block Arc 48">
              <a:extLst>
                <a:ext uri="{FF2B5EF4-FFF2-40B4-BE49-F238E27FC236}">
                  <a16:creationId xmlns:a16="http://schemas.microsoft.com/office/drawing/2014/main" id="{2D52959E-5EC2-4B3F-805B-211865A31E45}"/>
                </a:ext>
              </a:extLst>
            </p:cNvPr>
            <p:cNvSpPr/>
            <p:nvPr/>
          </p:nvSpPr>
          <p:spPr>
            <a:xfrm rot="18900000">
              <a:off x="2452445" y="3304148"/>
              <a:ext cx="2253684" cy="2253684"/>
            </a:xfrm>
            <a:prstGeom prst="blockArc">
              <a:avLst>
                <a:gd name="adj1" fmla="val 16977135"/>
                <a:gd name="adj2" fmla="val 21359314"/>
                <a:gd name="adj3" fmla="val 18054"/>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solidFill>
                  <a:schemeClr val="tx1"/>
                </a:solidFill>
                <a:highlight>
                  <a:srgbClr val="FFFF00"/>
                </a:highlight>
              </a:endParaRPr>
            </a:p>
          </p:txBody>
        </p:sp>
        <p:sp>
          <p:nvSpPr>
            <p:cNvPr id="50" name="TextBox 49">
              <a:extLst>
                <a:ext uri="{FF2B5EF4-FFF2-40B4-BE49-F238E27FC236}">
                  <a16:creationId xmlns:a16="http://schemas.microsoft.com/office/drawing/2014/main" id="{FA99AD20-572F-45F2-A928-832761E58101}"/>
                </a:ext>
              </a:extLst>
            </p:cNvPr>
            <p:cNvSpPr txBox="1"/>
            <p:nvPr/>
          </p:nvSpPr>
          <p:spPr>
            <a:xfrm>
              <a:off x="3501813" y="3335350"/>
              <a:ext cx="603504" cy="369332"/>
            </a:xfrm>
            <a:prstGeom prst="rect">
              <a:avLst/>
            </a:prstGeom>
            <a:noFill/>
          </p:spPr>
          <p:txBody>
            <a:bodyPr wrap="square" rtlCol="0">
              <a:spAutoFit/>
            </a:bodyPr>
            <a:lstStyle/>
            <a:p>
              <a:r>
                <a:rPr lang="en-US" dirty="0"/>
                <a:t>P</a:t>
              </a:r>
            </a:p>
          </p:txBody>
        </p:sp>
        <p:sp>
          <p:nvSpPr>
            <p:cNvPr id="51" name="Block Arc 50">
              <a:extLst>
                <a:ext uri="{FF2B5EF4-FFF2-40B4-BE49-F238E27FC236}">
                  <a16:creationId xmlns:a16="http://schemas.microsoft.com/office/drawing/2014/main" id="{A587AEFD-19F2-4B96-823E-35E8D669762F}"/>
                </a:ext>
              </a:extLst>
            </p:cNvPr>
            <p:cNvSpPr/>
            <p:nvPr/>
          </p:nvSpPr>
          <p:spPr>
            <a:xfrm rot="9900000">
              <a:off x="2452445" y="3321890"/>
              <a:ext cx="2253684" cy="2253684"/>
            </a:xfrm>
            <a:prstGeom prst="blockArc">
              <a:avLst>
                <a:gd name="adj1" fmla="val 18652959"/>
                <a:gd name="adj2" fmla="val 4087443"/>
                <a:gd name="adj3" fmla="val 16346"/>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solidFill>
                  <a:schemeClr val="tx1"/>
                </a:solidFill>
              </a:endParaRPr>
            </a:p>
          </p:txBody>
        </p:sp>
        <p:sp>
          <p:nvSpPr>
            <p:cNvPr id="52" name="Block Arc 51">
              <a:extLst>
                <a:ext uri="{FF2B5EF4-FFF2-40B4-BE49-F238E27FC236}">
                  <a16:creationId xmlns:a16="http://schemas.microsoft.com/office/drawing/2014/main" id="{E064B101-28F4-4392-94E5-867D988470BD}"/>
                </a:ext>
              </a:extLst>
            </p:cNvPr>
            <p:cNvSpPr/>
            <p:nvPr/>
          </p:nvSpPr>
          <p:spPr>
            <a:xfrm rot="6300000">
              <a:off x="2548271" y="3321890"/>
              <a:ext cx="2253684" cy="2253684"/>
            </a:xfrm>
            <a:prstGeom prst="blockArc">
              <a:avLst>
                <a:gd name="adj1" fmla="val 17043906"/>
                <a:gd name="adj2" fmla="val 471746"/>
                <a:gd name="adj3" fmla="val 18314"/>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solidFill>
                  <a:schemeClr val="tx1"/>
                </a:solidFill>
                <a:highlight>
                  <a:srgbClr val="FFFF00"/>
                </a:highlight>
              </a:endParaRPr>
            </a:p>
          </p:txBody>
        </p:sp>
        <p:sp>
          <p:nvSpPr>
            <p:cNvPr id="53" name="TextBox 52">
              <a:extLst>
                <a:ext uri="{FF2B5EF4-FFF2-40B4-BE49-F238E27FC236}">
                  <a16:creationId xmlns:a16="http://schemas.microsoft.com/office/drawing/2014/main" id="{FFF6A754-D005-4955-BC6F-961854BA527E}"/>
                </a:ext>
              </a:extLst>
            </p:cNvPr>
            <p:cNvSpPr txBox="1"/>
            <p:nvPr/>
          </p:nvSpPr>
          <p:spPr>
            <a:xfrm>
              <a:off x="4435669" y="4129097"/>
              <a:ext cx="603504" cy="369332"/>
            </a:xfrm>
            <a:prstGeom prst="rect">
              <a:avLst/>
            </a:prstGeom>
            <a:noFill/>
          </p:spPr>
          <p:txBody>
            <a:bodyPr wrap="square" rtlCol="0">
              <a:spAutoFit/>
            </a:bodyPr>
            <a:lstStyle/>
            <a:p>
              <a:r>
                <a:rPr lang="en-US" dirty="0"/>
                <a:t>A</a:t>
              </a:r>
            </a:p>
          </p:txBody>
        </p:sp>
        <p:sp>
          <p:nvSpPr>
            <p:cNvPr id="54" name="TextBox 53">
              <a:extLst>
                <a:ext uri="{FF2B5EF4-FFF2-40B4-BE49-F238E27FC236}">
                  <a16:creationId xmlns:a16="http://schemas.microsoft.com/office/drawing/2014/main" id="{32CDB631-C809-49E9-8115-9BE610E36ADB}"/>
                </a:ext>
              </a:extLst>
            </p:cNvPr>
            <p:cNvSpPr txBox="1"/>
            <p:nvPr/>
          </p:nvSpPr>
          <p:spPr>
            <a:xfrm>
              <a:off x="2502578" y="4270101"/>
              <a:ext cx="603504" cy="369332"/>
            </a:xfrm>
            <a:prstGeom prst="rect">
              <a:avLst/>
            </a:prstGeom>
            <a:noFill/>
          </p:spPr>
          <p:txBody>
            <a:bodyPr wrap="square" rtlCol="0">
              <a:spAutoFit/>
            </a:bodyPr>
            <a:lstStyle/>
            <a:p>
              <a:r>
                <a:rPr lang="en-US" dirty="0"/>
                <a:t>A</a:t>
              </a:r>
            </a:p>
          </p:txBody>
        </p:sp>
        <p:sp>
          <p:nvSpPr>
            <p:cNvPr id="55" name="TextBox 54">
              <a:extLst>
                <a:ext uri="{FF2B5EF4-FFF2-40B4-BE49-F238E27FC236}">
                  <a16:creationId xmlns:a16="http://schemas.microsoft.com/office/drawing/2014/main" id="{D46CF953-4A90-446F-83AA-D601269D9758}"/>
                </a:ext>
              </a:extLst>
            </p:cNvPr>
            <p:cNvSpPr txBox="1"/>
            <p:nvPr/>
          </p:nvSpPr>
          <p:spPr>
            <a:xfrm>
              <a:off x="3922293" y="5081450"/>
              <a:ext cx="603504" cy="369332"/>
            </a:xfrm>
            <a:prstGeom prst="rect">
              <a:avLst/>
            </a:prstGeom>
            <a:noFill/>
          </p:spPr>
          <p:txBody>
            <a:bodyPr wrap="square" rtlCol="0">
              <a:spAutoFit/>
            </a:bodyPr>
            <a:lstStyle/>
            <a:p>
              <a:r>
                <a:rPr lang="en-US" dirty="0"/>
                <a:t>P</a:t>
              </a:r>
            </a:p>
          </p:txBody>
        </p:sp>
        <p:sp>
          <p:nvSpPr>
            <p:cNvPr id="56" name="Arrow: Up-Down 55">
              <a:extLst>
                <a:ext uri="{FF2B5EF4-FFF2-40B4-BE49-F238E27FC236}">
                  <a16:creationId xmlns:a16="http://schemas.microsoft.com/office/drawing/2014/main" id="{3C4E2BB4-4BC3-4D45-A119-247D707B3DA3}"/>
                </a:ext>
              </a:extLst>
            </p:cNvPr>
            <p:cNvSpPr/>
            <p:nvPr/>
          </p:nvSpPr>
          <p:spPr>
            <a:xfrm rot="18900000">
              <a:off x="2506809" y="3505447"/>
              <a:ext cx="128557" cy="397568"/>
            </a:xfrm>
            <a:prstGeom prst="upDownArrow">
              <a:avLst/>
            </a:prstGeom>
            <a:solidFill>
              <a:schemeClr val="tx1">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57" name="Arrow: Up-Down 56">
              <a:extLst>
                <a:ext uri="{FF2B5EF4-FFF2-40B4-BE49-F238E27FC236}">
                  <a16:creationId xmlns:a16="http://schemas.microsoft.com/office/drawing/2014/main" id="{F8CD25F3-874C-4D98-A688-18F2016E0FE9}"/>
                </a:ext>
              </a:extLst>
            </p:cNvPr>
            <p:cNvSpPr/>
            <p:nvPr/>
          </p:nvSpPr>
          <p:spPr>
            <a:xfrm rot="20700000">
              <a:off x="3323998" y="3001597"/>
              <a:ext cx="128557" cy="397568"/>
            </a:xfrm>
            <a:prstGeom prst="upDownArrow">
              <a:avLst/>
            </a:prstGeom>
            <a:solidFill>
              <a:schemeClr val="tx1">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58" name="Arrow: Up-Down 57">
              <a:extLst>
                <a:ext uri="{FF2B5EF4-FFF2-40B4-BE49-F238E27FC236}">
                  <a16:creationId xmlns:a16="http://schemas.microsoft.com/office/drawing/2014/main" id="{1C6ADEFF-885F-41AE-8567-6EFC4003053C}"/>
                </a:ext>
              </a:extLst>
            </p:cNvPr>
            <p:cNvSpPr/>
            <p:nvPr/>
          </p:nvSpPr>
          <p:spPr>
            <a:xfrm rot="900000">
              <a:off x="3874076" y="3687238"/>
              <a:ext cx="128557" cy="397568"/>
            </a:xfrm>
            <a:prstGeom prst="upDownArrow">
              <a:avLst/>
            </a:prstGeom>
            <a:solidFill>
              <a:schemeClr val="tx1">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59" name="Arrow: Up-Down 58">
              <a:extLst>
                <a:ext uri="{FF2B5EF4-FFF2-40B4-BE49-F238E27FC236}">
                  <a16:creationId xmlns:a16="http://schemas.microsoft.com/office/drawing/2014/main" id="{3F9CED36-CDE4-4ACE-8B54-ECEB09E7A86C}"/>
                </a:ext>
              </a:extLst>
            </p:cNvPr>
            <p:cNvSpPr/>
            <p:nvPr/>
          </p:nvSpPr>
          <p:spPr>
            <a:xfrm rot="4500000">
              <a:off x="4256556" y="4012680"/>
              <a:ext cx="128557" cy="397568"/>
            </a:xfrm>
            <a:prstGeom prst="upDownArrow">
              <a:avLst/>
            </a:prstGeom>
            <a:solidFill>
              <a:schemeClr val="tx1">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60" name="Arrow: Up-Down 59">
              <a:extLst>
                <a:ext uri="{FF2B5EF4-FFF2-40B4-BE49-F238E27FC236}">
                  <a16:creationId xmlns:a16="http://schemas.microsoft.com/office/drawing/2014/main" id="{6D9EA3E5-4348-44DA-9993-CA91C8CC110D}"/>
                </a:ext>
              </a:extLst>
            </p:cNvPr>
            <p:cNvSpPr/>
            <p:nvPr/>
          </p:nvSpPr>
          <p:spPr>
            <a:xfrm rot="4500000">
              <a:off x="4774966" y="3766077"/>
              <a:ext cx="128557" cy="397568"/>
            </a:xfrm>
            <a:prstGeom prst="upDownArrow">
              <a:avLst/>
            </a:prstGeom>
            <a:solidFill>
              <a:schemeClr val="tx1">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61" name="Arrow: Up-Down 60">
              <a:extLst>
                <a:ext uri="{FF2B5EF4-FFF2-40B4-BE49-F238E27FC236}">
                  <a16:creationId xmlns:a16="http://schemas.microsoft.com/office/drawing/2014/main" id="{F799C5EE-6A15-4563-9352-18DD96981AEF}"/>
                </a:ext>
              </a:extLst>
            </p:cNvPr>
            <p:cNvSpPr/>
            <p:nvPr/>
          </p:nvSpPr>
          <p:spPr>
            <a:xfrm rot="18900000">
              <a:off x="2152622" y="2610776"/>
              <a:ext cx="282821" cy="715038"/>
            </a:xfrm>
            <a:prstGeom prst="upDownArrow">
              <a:avLst>
                <a:gd name="adj1" fmla="val 50000"/>
                <a:gd name="adj2" fmla="val 64630"/>
              </a:avLst>
            </a:prstGeom>
            <a:solidFill>
              <a:schemeClr val="tx1">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62" name="Arrow: Up-Down 61">
              <a:extLst>
                <a:ext uri="{FF2B5EF4-FFF2-40B4-BE49-F238E27FC236}">
                  <a16:creationId xmlns:a16="http://schemas.microsoft.com/office/drawing/2014/main" id="{30E1FB05-56D7-48E6-9AF9-CE8529C04F75}"/>
                </a:ext>
              </a:extLst>
            </p:cNvPr>
            <p:cNvSpPr/>
            <p:nvPr/>
          </p:nvSpPr>
          <p:spPr>
            <a:xfrm rot="2700000">
              <a:off x="4841161" y="2610777"/>
              <a:ext cx="282821" cy="715038"/>
            </a:xfrm>
            <a:prstGeom prst="upDownArrow">
              <a:avLst>
                <a:gd name="adj1" fmla="val 50000"/>
                <a:gd name="adj2" fmla="val 64630"/>
              </a:avLst>
            </a:prstGeom>
            <a:solidFill>
              <a:schemeClr val="tx1">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63" name="Arrow: Up-Down 62">
              <a:extLst>
                <a:ext uri="{FF2B5EF4-FFF2-40B4-BE49-F238E27FC236}">
                  <a16:creationId xmlns:a16="http://schemas.microsoft.com/office/drawing/2014/main" id="{809FEA62-EB46-4FA8-997A-B7E5A19E27B2}"/>
                </a:ext>
              </a:extLst>
            </p:cNvPr>
            <p:cNvSpPr/>
            <p:nvPr/>
          </p:nvSpPr>
          <p:spPr>
            <a:xfrm rot="18900000">
              <a:off x="4817970" y="5626672"/>
              <a:ext cx="282821" cy="715038"/>
            </a:xfrm>
            <a:prstGeom prst="upDownArrow">
              <a:avLst>
                <a:gd name="adj1" fmla="val 50000"/>
                <a:gd name="adj2" fmla="val 64630"/>
              </a:avLst>
            </a:prstGeom>
            <a:solidFill>
              <a:schemeClr val="tx1">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64" name="Arrow: Up-Down 63">
              <a:extLst>
                <a:ext uri="{FF2B5EF4-FFF2-40B4-BE49-F238E27FC236}">
                  <a16:creationId xmlns:a16="http://schemas.microsoft.com/office/drawing/2014/main" id="{2217B0A5-AB0E-434F-A296-84123C4136A7}"/>
                </a:ext>
              </a:extLst>
            </p:cNvPr>
            <p:cNvSpPr/>
            <p:nvPr/>
          </p:nvSpPr>
          <p:spPr>
            <a:xfrm rot="2700000">
              <a:off x="2243663" y="5630508"/>
              <a:ext cx="282821" cy="715038"/>
            </a:xfrm>
            <a:prstGeom prst="upDownArrow">
              <a:avLst>
                <a:gd name="adj1" fmla="val 50000"/>
                <a:gd name="adj2" fmla="val 64630"/>
              </a:avLst>
            </a:prstGeom>
            <a:solidFill>
              <a:schemeClr val="tx1">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65" name="Arrow: Up-Down 64">
              <a:extLst>
                <a:ext uri="{FF2B5EF4-FFF2-40B4-BE49-F238E27FC236}">
                  <a16:creationId xmlns:a16="http://schemas.microsoft.com/office/drawing/2014/main" id="{345146C5-8C78-49CF-95B9-FD37A5F38A5E}"/>
                </a:ext>
              </a:extLst>
            </p:cNvPr>
            <p:cNvSpPr/>
            <p:nvPr/>
          </p:nvSpPr>
          <p:spPr>
            <a:xfrm rot="16200000">
              <a:off x="3556700" y="4241585"/>
              <a:ext cx="128557" cy="397568"/>
            </a:xfrm>
            <a:prstGeom prst="upDownArrow">
              <a:avLst/>
            </a:prstGeom>
            <a:solidFill>
              <a:schemeClr val="tx1">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66" name="Arrow: Up-Down 65">
              <a:extLst>
                <a:ext uri="{FF2B5EF4-FFF2-40B4-BE49-F238E27FC236}">
                  <a16:creationId xmlns:a16="http://schemas.microsoft.com/office/drawing/2014/main" id="{099B5911-BDAD-4EBE-B0B9-DAC30CA94F74}"/>
                </a:ext>
              </a:extLst>
            </p:cNvPr>
            <p:cNvSpPr/>
            <p:nvPr/>
          </p:nvSpPr>
          <p:spPr>
            <a:xfrm rot="13500000">
              <a:off x="2582549" y="5080592"/>
              <a:ext cx="128557" cy="397568"/>
            </a:xfrm>
            <a:prstGeom prst="upDownArrow">
              <a:avLst/>
            </a:prstGeom>
            <a:solidFill>
              <a:schemeClr val="tx1">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67" name="Arrow: Up-Down 66">
              <a:extLst>
                <a:ext uri="{FF2B5EF4-FFF2-40B4-BE49-F238E27FC236}">
                  <a16:creationId xmlns:a16="http://schemas.microsoft.com/office/drawing/2014/main" id="{FBD48587-BB7C-4904-9BD1-B4BA23DFDE0E}"/>
                </a:ext>
              </a:extLst>
            </p:cNvPr>
            <p:cNvSpPr/>
            <p:nvPr/>
          </p:nvSpPr>
          <p:spPr>
            <a:xfrm rot="9000000">
              <a:off x="3891455" y="5426478"/>
              <a:ext cx="128557" cy="397568"/>
            </a:xfrm>
            <a:prstGeom prst="upDownArrow">
              <a:avLst/>
            </a:prstGeom>
            <a:solidFill>
              <a:schemeClr val="tx1">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68" name="Arrow: Up-Down 67">
              <a:extLst>
                <a:ext uri="{FF2B5EF4-FFF2-40B4-BE49-F238E27FC236}">
                  <a16:creationId xmlns:a16="http://schemas.microsoft.com/office/drawing/2014/main" id="{CCDB37CA-FDC2-4441-A23D-DC0BEA51D50B}"/>
                </a:ext>
              </a:extLst>
            </p:cNvPr>
            <p:cNvSpPr/>
            <p:nvPr/>
          </p:nvSpPr>
          <p:spPr>
            <a:xfrm rot="9000000">
              <a:off x="4080456" y="4709270"/>
              <a:ext cx="128557" cy="397568"/>
            </a:xfrm>
            <a:prstGeom prst="upDownArrow">
              <a:avLst/>
            </a:prstGeom>
            <a:solidFill>
              <a:schemeClr val="tx1">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69" name="Arrow: Up-Down 68">
              <a:extLst>
                <a:ext uri="{FF2B5EF4-FFF2-40B4-BE49-F238E27FC236}">
                  <a16:creationId xmlns:a16="http://schemas.microsoft.com/office/drawing/2014/main" id="{DF18149E-5A07-4FDA-9823-AE31B88F6933}"/>
                </a:ext>
              </a:extLst>
            </p:cNvPr>
            <p:cNvSpPr/>
            <p:nvPr/>
          </p:nvSpPr>
          <p:spPr>
            <a:xfrm rot="6300000">
              <a:off x="2859869" y="3985399"/>
              <a:ext cx="128557" cy="397568"/>
            </a:xfrm>
            <a:prstGeom prst="upDownArrow">
              <a:avLst/>
            </a:prstGeom>
            <a:solidFill>
              <a:schemeClr val="tx1">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grpSp>
      <p:pic>
        <p:nvPicPr>
          <p:cNvPr id="70" name="Picture 69">
            <a:extLst>
              <a:ext uri="{FF2B5EF4-FFF2-40B4-BE49-F238E27FC236}">
                <a16:creationId xmlns:a16="http://schemas.microsoft.com/office/drawing/2014/main" id="{B459E11D-1FBB-43C4-BF83-B36F82118237}"/>
              </a:ext>
            </a:extLst>
          </p:cNvPr>
          <p:cNvPicPr>
            <a:picLocks noChangeAspect="1"/>
          </p:cNvPicPr>
          <p:nvPr/>
        </p:nvPicPr>
        <p:blipFill rotWithShape="1">
          <a:blip r:embed="rId4"/>
          <a:srcRect l="25332" r="17093"/>
          <a:stretch/>
        </p:blipFill>
        <p:spPr>
          <a:xfrm>
            <a:off x="246087" y="2394119"/>
            <a:ext cx="3847609" cy="3575162"/>
          </a:xfrm>
          <a:prstGeom prst="rect">
            <a:avLst/>
          </a:prstGeom>
        </p:spPr>
      </p:pic>
      <p:sp>
        <p:nvSpPr>
          <p:cNvPr id="71" name="Cross 70">
            <a:extLst>
              <a:ext uri="{FF2B5EF4-FFF2-40B4-BE49-F238E27FC236}">
                <a16:creationId xmlns:a16="http://schemas.microsoft.com/office/drawing/2014/main" id="{1D0F616C-9762-4D94-A4E8-4C8A29718D95}"/>
              </a:ext>
            </a:extLst>
          </p:cNvPr>
          <p:cNvSpPr/>
          <p:nvPr/>
        </p:nvSpPr>
        <p:spPr>
          <a:xfrm>
            <a:off x="4189664" y="3908611"/>
            <a:ext cx="348018" cy="371354"/>
          </a:xfrm>
          <a:prstGeom prst="plus">
            <a:avLst>
              <a:gd name="adj" fmla="val 40765"/>
            </a:avLst>
          </a:prstGeom>
          <a:ln>
            <a:solidFill>
              <a:schemeClr val="tx1"/>
            </a:solidFill>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p>
        </p:txBody>
      </p:sp>
      <p:sp>
        <p:nvSpPr>
          <p:cNvPr id="10" name="Equals 9">
            <a:extLst>
              <a:ext uri="{FF2B5EF4-FFF2-40B4-BE49-F238E27FC236}">
                <a16:creationId xmlns:a16="http://schemas.microsoft.com/office/drawing/2014/main" id="{BA7C8C2E-6E5E-4B26-9B5F-064D826A0A0A}"/>
              </a:ext>
            </a:extLst>
          </p:cNvPr>
          <p:cNvSpPr/>
          <p:nvPr/>
        </p:nvSpPr>
        <p:spPr>
          <a:xfrm>
            <a:off x="7146593" y="3854704"/>
            <a:ext cx="393534" cy="443135"/>
          </a:xfrm>
          <a:prstGeom prst="mathEqual">
            <a:avLst>
              <a:gd name="adj1" fmla="val 15266"/>
              <a:gd name="adj2" fmla="val 11760"/>
            </a:avLst>
          </a:prstGeom>
          <a:solidFill>
            <a:schemeClr val="tx1">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b="1" dirty="0">
              <a:solidFill>
                <a:schemeClr val="tx1"/>
              </a:solidFill>
            </a:endParaRPr>
          </a:p>
        </p:txBody>
      </p:sp>
    </p:spTree>
    <p:extLst>
      <p:ext uri="{BB962C8B-B14F-4D97-AF65-F5344CB8AC3E}">
        <p14:creationId xmlns:p14="http://schemas.microsoft.com/office/powerpoint/2010/main" val="2296151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0CFA0BF-D4D8-4E7F-86A6-213F49F4238F}"/>
              </a:ext>
            </a:extLst>
          </p:cNvPr>
          <p:cNvPicPr>
            <a:picLocks noChangeAspect="1"/>
          </p:cNvPicPr>
          <p:nvPr/>
        </p:nvPicPr>
        <p:blipFill>
          <a:blip r:embed="rId2"/>
          <a:stretch>
            <a:fillRect/>
          </a:stretch>
        </p:blipFill>
        <p:spPr>
          <a:xfrm>
            <a:off x="147986" y="3568890"/>
            <a:ext cx="5679131" cy="3136875"/>
          </a:xfrm>
          <a:prstGeom prst="rect">
            <a:avLst/>
          </a:prstGeom>
        </p:spPr>
      </p:pic>
      <p:pic>
        <p:nvPicPr>
          <p:cNvPr id="6" name="Content Placeholder 5" descr="A close up of a logo&#10;&#10;Description automatically generated">
            <a:extLst>
              <a:ext uri="{FF2B5EF4-FFF2-40B4-BE49-F238E27FC236}">
                <a16:creationId xmlns:a16="http://schemas.microsoft.com/office/drawing/2014/main" id="{0808E648-9CF0-4206-86D7-20189218DD7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1959526" cy="730155"/>
          </a:xfrm>
        </p:spPr>
      </p:pic>
      <p:pic>
        <p:nvPicPr>
          <p:cNvPr id="8" name="Picture 7" descr="A close up of a logo&#10;&#10;Description automatically generated">
            <a:extLst>
              <a:ext uri="{FF2B5EF4-FFF2-40B4-BE49-F238E27FC236}">
                <a16:creationId xmlns:a16="http://schemas.microsoft.com/office/drawing/2014/main" id="{A7C591B4-D8DF-4509-9E69-D5F3A7FB0B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6698" y="5797573"/>
            <a:ext cx="905301" cy="1060427"/>
          </a:xfrm>
          <a:prstGeom prst="rect">
            <a:avLst/>
          </a:prstGeom>
        </p:spPr>
      </p:pic>
      <p:sp>
        <p:nvSpPr>
          <p:cNvPr id="2" name="TextBox 1">
            <a:extLst>
              <a:ext uri="{FF2B5EF4-FFF2-40B4-BE49-F238E27FC236}">
                <a16:creationId xmlns:a16="http://schemas.microsoft.com/office/drawing/2014/main" id="{153F5031-FF84-496D-8455-1539832FE925}"/>
              </a:ext>
            </a:extLst>
          </p:cNvPr>
          <p:cNvSpPr txBox="1"/>
          <p:nvPr/>
        </p:nvSpPr>
        <p:spPr>
          <a:xfrm>
            <a:off x="429072" y="1640305"/>
            <a:ext cx="4483290" cy="2585323"/>
          </a:xfrm>
          <a:prstGeom prst="rect">
            <a:avLst/>
          </a:prstGeom>
          <a:noFill/>
        </p:spPr>
        <p:txBody>
          <a:bodyPr wrap="square" rtlCol="0">
            <a:spAutoFit/>
          </a:bodyPr>
          <a:lstStyle/>
          <a:p>
            <a:r>
              <a:rPr lang="en-US" dirty="0"/>
              <a:t>The POI of the level is created in order to attract the player when his navigating through the world, something that is uncommon to find out and engage players to explore. In this case an almost intact abandoned city.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9" name="Rectangle 8">
            <a:extLst>
              <a:ext uri="{FF2B5EF4-FFF2-40B4-BE49-F238E27FC236}">
                <a16:creationId xmlns:a16="http://schemas.microsoft.com/office/drawing/2014/main" id="{CDB6443C-520E-449B-B3A5-1F842911BB85}"/>
              </a:ext>
            </a:extLst>
          </p:cNvPr>
          <p:cNvSpPr/>
          <p:nvPr/>
        </p:nvSpPr>
        <p:spPr>
          <a:xfrm>
            <a:off x="0" y="782003"/>
            <a:ext cx="12192000" cy="705592"/>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a:t>POI (Point of Interest)</a:t>
            </a:r>
          </a:p>
        </p:txBody>
      </p:sp>
      <p:pic>
        <p:nvPicPr>
          <p:cNvPr id="11" name="Picture 10">
            <a:extLst>
              <a:ext uri="{FF2B5EF4-FFF2-40B4-BE49-F238E27FC236}">
                <a16:creationId xmlns:a16="http://schemas.microsoft.com/office/drawing/2014/main" id="{2F4DF3D5-61CB-4C1A-AC7B-531F214A143B}"/>
              </a:ext>
            </a:extLst>
          </p:cNvPr>
          <p:cNvPicPr>
            <a:picLocks noChangeAspect="1"/>
          </p:cNvPicPr>
          <p:nvPr/>
        </p:nvPicPr>
        <p:blipFill>
          <a:blip r:embed="rId5"/>
          <a:stretch>
            <a:fillRect/>
          </a:stretch>
        </p:blipFill>
        <p:spPr>
          <a:xfrm>
            <a:off x="6186382" y="1789793"/>
            <a:ext cx="5679131" cy="3149530"/>
          </a:xfrm>
          <a:prstGeom prst="rect">
            <a:avLst/>
          </a:prstGeom>
        </p:spPr>
      </p:pic>
      <p:sp>
        <p:nvSpPr>
          <p:cNvPr id="3" name="Freeform: Shape 2">
            <a:extLst>
              <a:ext uri="{FF2B5EF4-FFF2-40B4-BE49-F238E27FC236}">
                <a16:creationId xmlns:a16="http://schemas.microsoft.com/office/drawing/2014/main" id="{385C797E-769F-4317-80B7-380313BB6D12}"/>
              </a:ext>
            </a:extLst>
          </p:cNvPr>
          <p:cNvSpPr/>
          <p:nvPr/>
        </p:nvSpPr>
        <p:spPr>
          <a:xfrm>
            <a:off x="371856" y="3755136"/>
            <a:ext cx="4590288" cy="2804160"/>
          </a:xfrm>
          <a:custGeom>
            <a:avLst/>
            <a:gdLst>
              <a:gd name="connsiteX0" fmla="*/ 548640 w 4590288"/>
              <a:gd name="connsiteY0" fmla="*/ 640080 h 2804160"/>
              <a:gd name="connsiteX1" fmla="*/ 688848 w 4590288"/>
              <a:gd name="connsiteY1" fmla="*/ 603504 h 2804160"/>
              <a:gd name="connsiteX2" fmla="*/ 707136 w 4590288"/>
              <a:gd name="connsiteY2" fmla="*/ 591312 h 2804160"/>
              <a:gd name="connsiteX3" fmla="*/ 792480 w 4590288"/>
              <a:gd name="connsiteY3" fmla="*/ 579120 h 2804160"/>
              <a:gd name="connsiteX4" fmla="*/ 938784 w 4590288"/>
              <a:gd name="connsiteY4" fmla="*/ 548640 h 2804160"/>
              <a:gd name="connsiteX5" fmla="*/ 1115568 w 4590288"/>
              <a:gd name="connsiteY5" fmla="*/ 505968 h 2804160"/>
              <a:gd name="connsiteX6" fmla="*/ 1152144 w 4590288"/>
              <a:gd name="connsiteY6" fmla="*/ 499872 h 2804160"/>
              <a:gd name="connsiteX7" fmla="*/ 1188720 w 4590288"/>
              <a:gd name="connsiteY7" fmla="*/ 487680 h 2804160"/>
              <a:gd name="connsiteX8" fmla="*/ 1304544 w 4590288"/>
              <a:gd name="connsiteY8" fmla="*/ 457200 h 2804160"/>
              <a:gd name="connsiteX9" fmla="*/ 1347216 w 4590288"/>
              <a:gd name="connsiteY9" fmla="*/ 451104 h 2804160"/>
              <a:gd name="connsiteX10" fmla="*/ 1444752 w 4590288"/>
              <a:gd name="connsiteY10" fmla="*/ 426720 h 2804160"/>
              <a:gd name="connsiteX11" fmla="*/ 1554480 w 4590288"/>
              <a:gd name="connsiteY11" fmla="*/ 390144 h 2804160"/>
              <a:gd name="connsiteX12" fmla="*/ 1591056 w 4590288"/>
              <a:gd name="connsiteY12" fmla="*/ 371856 h 2804160"/>
              <a:gd name="connsiteX13" fmla="*/ 1658112 w 4590288"/>
              <a:gd name="connsiteY13" fmla="*/ 341376 h 2804160"/>
              <a:gd name="connsiteX14" fmla="*/ 1719072 w 4590288"/>
              <a:gd name="connsiteY14" fmla="*/ 292608 h 2804160"/>
              <a:gd name="connsiteX15" fmla="*/ 1737360 w 4590288"/>
              <a:gd name="connsiteY15" fmla="*/ 286512 h 2804160"/>
              <a:gd name="connsiteX16" fmla="*/ 1792224 w 4590288"/>
              <a:gd name="connsiteY16" fmla="*/ 262128 h 2804160"/>
              <a:gd name="connsiteX17" fmla="*/ 1816608 w 4590288"/>
              <a:gd name="connsiteY17" fmla="*/ 243840 h 2804160"/>
              <a:gd name="connsiteX18" fmla="*/ 1859280 w 4590288"/>
              <a:gd name="connsiteY18" fmla="*/ 219456 h 2804160"/>
              <a:gd name="connsiteX19" fmla="*/ 1877568 w 4590288"/>
              <a:gd name="connsiteY19" fmla="*/ 207264 h 2804160"/>
              <a:gd name="connsiteX20" fmla="*/ 1932432 w 4590288"/>
              <a:gd name="connsiteY20" fmla="*/ 182880 h 2804160"/>
              <a:gd name="connsiteX21" fmla="*/ 1956816 w 4590288"/>
              <a:gd name="connsiteY21" fmla="*/ 164592 h 2804160"/>
              <a:gd name="connsiteX22" fmla="*/ 2078736 w 4590288"/>
              <a:gd name="connsiteY22" fmla="*/ 121920 h 2804160"/>
              <a:gd name="connsiteX23" fmla="*/ 2157984 w 4590288"/>
              <a:gd name="connsiteY23" fmla="*/ 97536 h 2804160"/>
              <a:gd name="connsiteX24" fmla="*/ 2218944 w 4590288"/>
              <a:gd name="connsiteY24" fmla="*/ 79248 h 2804160"/>
              <a:gd name="connsiteX25" fmla="*/ 2243328 w 4590288"/>
              <a:gd name="connsiteY25" fmla="*/ 67056 h 2804160"/>
              <a:gd name="connsiteX26" fmla="*/ 2365248 w 4590288"/>
              <a:gd name="connsiteY26" fmla="*/ 54864 h 2804160"/>
              <a:gd name="connsiteX27" fmla="*/ 2450592 w 4590288"/>
              <a:gd name="connsiteY27" fmla="*/ 36576 h 2804160"/>
              <a:gd name="connsiteX28" fmla="*/ 2487168 w 4590288"/>
              <a:gd name="connsiteY28" fmla="*/ 24384 h 2804160"/>
              <a:gd name="connsiteX29" fmla="*/ 2535936 w 4590288"/>
              <a:gd name="connsiteY29" fmla="*/ 6096 h 2804160"/>
              <a:gd name="connsiteX30" fmla="*/ 2609088 w 4590288"/>
              <a:gd name="connsiteY30" fmla="*/ 0 h 2804160"/>
              <a:gd name="connsiteX31" fmla="*/ 2822448 w 4590288"/>
              <a:gd name="connsiteY31" fmla="*/ 36576 h 2804160"/>
              <a:gd name="connsiteX32" fmla="*/ 2840736 w 4590288"/>
              <a:gd name="connsiteY32" fmla="*/ 48768 h 2804160"/>
              <a:gd name="connsiteX33" fmla="*/ 2907792 w 4590288"/>
              <a:gd name="connsiteY33" fmla="*/ 54864 h 2804160"/>
              <a:gd name="connsiteX34" fmla="*/ 3011424 w 4590288"/>
              <a:gd name="connsiteY34" fmla="*/ 79248 h 2804160"/>
              <a:gd name="connsiteX35" fmla="*/ 3127248 w 4590288"/>
              <a:gd name="connsiteY35" fmla="*/ 115824 h 2804160"/>
              <a:gd name="connsiteX36" fmla="*/ 3176016 w 4590288"/>
              <a:gd name="connsiteY36" fmla="*/ 134112 h 2804160"/>
              <a:gd name="connsiteX37" fmla="*/ 3267456 w 4590288"/>
              <a:gd name="connsiteY37" fmla="*/ 152400 h 2804160"/>
              <a:gd name="connsiteX38" fmla="*/ 3358896 w 4590288"/>
              <a:gd name="connsiteY38" fmla="*/ 182880 h 2804160"/>
              <a:gd name="connsiteX39" fmla="*/ 3419856 w 4590288"/>
              <a:gd name="connsiteY39" fmla="*/ 201168 h 2804160"/>
              <a:gd name="connsiteX40" fmla="*/ 3499104 w 4590288"/>
              <a:gd name="connsiteY40" fmla="*/ 225552 h 2804160"/>
              <a:gd name="connsiteX41" fmla="*/ 3517392 w 4590288"/>
              <a:gd name="connsiteY41" fmla="*/ 237744 h 2804160"/>
              <a:gd name="connsiteX42" fmla="*/ 3541776 w 4590288"/>
              <a:gd name="connsiteY42" fmla="*/ 256032 h 2804160"/>
              <a:gd name="connsiteX43" fmla="*/ 3596640 w 4590288"/>
              <a:gd name="connsiteY43" fmla="*/ 274320 h 2804160"/>
              <a:gd name="connsiteX44" fmla="*/ 3718560 w 4590288"/>
              <a:gd name="connsiteY44" fmla="*/ 323088 h 2804160"/>
              <a:gd name="connsiteX45" fmla="*/ 3791712 w 4590288"/>
              <a:gd name="connsiteY45" fmla="*/ 359664 h 2804160"/>
              <a:gd name="connsiteX46" fmla="*/ 3846576 w 4590288"/>
              <a:gd name="connsiteY46" fmla="*/ 377952 h 2804160"/>
              <a:gd name="connsiteX47" fmla="*/ 3907536 w 4590288"/>
              <a:gd name="connsiteY47" fmla="*/ 390144 h 2804160"/>
              <a:gd name="connsiteX48" fmla="*/ 3925824 w 4590288"/>
              <a:gd name="connsiteY48" fmla="*/ 402336 h 2804160"/>
              <a:gd name="connsiteX49" fmla="*/ 3950208 w 4590288"/>
              <a:gd name="connsiteY49" fmla="*/ 420624 h 2804160"/>
              <a:gd name="connsiteX50" fmla="*/ 3968496 w 4590288"/>
              <a:gd name="connsiteY50" fmla="*/ 426720 h 2804160"/>
              <a:gd name="connsiteX51" fmla="*/ 3998976 w 4590288"/>
              <a:gd name="connsiteY51" fmla="*/ 469392 h 2804160"/>
              <a:gd name="connsiteX52" fmla="*/ 4047744 w 4590288"/>
              <a:gd name="connsiteY52" fmla="*/ 548640 h 2804160"/>
              <a:gd name="connsiteX53" fmla="*/ 4053840 w 4590288"/>
              <a:gd name="connsiteY53" fmla="*/ 566928 h 2804160"/>
              <a:gd name="connsiteX54" fmla="*/ 4078224 w 4590288"/>
              <a:gd name="connsiteY54" fmla="*/ 603504 h 2804160"/>
              <a:gd name="connsiteX55" fmla="*/ 4096512 w 4590288"/>
              <a:gd name="connsiteY55" fmla="*/ 633984 h 2804160"/>
              <a:gd name="connsiteX56" fmla="*/ 4120896 w 4590288"/>
              <a:gd name="connsiteY56" fmla="*/ 676656 h 2804160"/>
              <a:gd name="connsiteX57" fmla="*/ 4139184 w 4590288"/>
              <a:gd name="connsiteY57" fmla="*/ 737616 h 2804160"/>
              <a:gd name="connsiteX58" fmla="*/ 4169664 w 4590288"/>
              <a:gd name="connsiteY58" fmla="*/ 810768 h 2804160"/>
              <a:gd name="connsiteX59" fmla="*/ 4175760 w 4590288"/>
              <a:gd name="connsiteY59" fmla="*/ 829056 h 2804160"/>
              <a:gd name="connsiteX60" fmla="*/ 4212336 w 4590288"/>
              <a:gd name="connsiteY60" fmla="*/ 902208 h 2804160"/>
              <a:gd name="connsiteX61" fmla="*/ 4224528 w 4590288"/>
              <a:gd name="connsiteY61" fmla="*/ 938784 h 2804160"/>
              <a:gd name="connsiteX62" fmla="*/ 4315968 w 4590288"/>
              <a:gd name="connsiteY62" fmla="*/ 1060704 h 2804160"/>
              <a:gd name="connsiteX63" fmla="*/ 4346448 w 4590288"/>
              <a:gd name="connsiteY63" fmla="*/ 1103376 h 2804160"/>
              <a:gd name="connsiteX64" fmla="*/ 4364736 w 4590288"/>
              <a:gd name="connsiteY64" fmla="*/ 1121664 h 2804160"/>
              <a:gd name="connsiteX65" fmla="*/ 4376928 w 4590288"/>
              <a:gd name="connsiteY65" fmla="*/ 1139952 h 2804160"/>
              <a:gd name="connsiteX66" fmla="*/ 4419600 w 4590288"/>
              <a:gd name="connsiteY66" fmla="*/ 1170432 h 2804160"/>
              <a:gd name="connsiteX67" fmla="*/ 4437888 w 4590288"/>
              <a:gd name="connsiteY67" fmla="*/ 1207008 h 2804160"/>
              <a:gd name="connsiteX68" fmla="*/ 4462272 w 4590288"/>
              <a:gd name="connsiteY68" fmla="*/ 1231392 h 2804160"/>
              <a:gd name="connsiteX69" fmla="*/ 4504944 w 4590288"/>
              <a:gd name="connsiteY69" fmla="*/ 1322832 h 2804160"/>
              <a:gd name="connsiteX70" fmla="*/ 4511040 w 4590288"/>
              <a:gd name="connsiteY70" fmla="*/ 1341120 h 2804160"/>
              <a:gd name="connsiteX71" fmla="*/ 4529328 w 4590288"/>
              <a:gd name="connsiteY71" fmla="*/ 1371600 h 2804160"/>
              <a:gd name="connsiteX72" fmla="*/ 4541520 w 4590288"/>
              <a:gd name="connsiteY72" fmla="*/ 1389888 h 2804160"/>
              <a:gd name="connsiteX73" fmla="*/ 4559808 w 4590288"/>
              <a:gd name="connsiteY73" fmla="*/ 1432560 h 2804160"/>
              <a:gd name="connsiteX74" fmla="*/ 4572000 w 4590288"/>
              <a:gd name="connsiteY74" fmla="*/ 1493520 h 2804160"/>
              <a:gd name="connsiteX75" fmla="*/ 4584192 w 4590288"/>
              <a:gd name="connsiteY75" fmla="*/ 1511808 h 2804160"/>
              <a:gd name="connsiteX76" fmla="*/ 4590288 w 4590288"/>
              <a:gd name="connsiteY76" fmla="*/ 1609344 h 2804160"/>
              <a:gd name="connsiteX77" fmla="*/ 4572000 w 4590288"/>
              <a:gd name="connsiteY77" fmla="*/ 1694688 h 2804160"/>
              <a:gd name="connsiteX78" fmla="*/ 4565904 w 4590288"/>
              <a:gd name="connsiteY78" fmla="*/ 1755648 h 2804160"/>
              <a:gd name="connsiteX79" fmla="*/ 4547616 w 4590288"/>
              <a:gd name="connsiteY79" fmla="*/ 1859280 h 2804160"/>
              <a:gd name="connsiteX80" fmla="*/ 4535424 w 4590288"/>
              <a:gd name="connsiteY80" fmla="*/ 2011680 h 2804160"/>
              <a:gd name="connsiteX81" fmla="*/ 4529328 w 4590288"/>
              <a:gd name="connsiteY81" fmla="*/ 2042160 h 2804160"/>
              <a:gd name="connsiteX82" fmla="*/ 4517136 w 4590288"/>
              <a:gd name="connsiteY82" fmla="*/ 2072640 h 2804160"/>
              <a:gd name="connsiteX83" fmla="*/ 4511040 w 4590288"/>
              <a:gd name="connsiteY83" fmla="*/ 2090928 h 2804160"/>
              <a:gd name="connsiteX84" fmla="*/ 4486656 w 4590288"/>
              <a:gd name="connsiteY84" fmla="*/ 2225040 h 2804160"/>
              <a:gd name="connsiteX85" fmla="*/ 4468368 w 4590288"/>
              <a:gd name="connsiteY85" fmla="*/ 2267712 h 2804160"/>
              <a:gd name="connsiteX86" fmla="*/ 4456176 w 4590288"/>
              <a:gd name="connsiteY86" fmla="*/ 2292096 h 2804160"/>
              <a:gd name="connsiteX87" fmla="*/ 4443984 w 4590288"/>
              <a:gd name="connsiteY87" fmla="*/ 2334768 h 2804160"/>
              <a:gd name="connsiteX88" fmla="*/ 4425696 w 4590288"/>
              <a:gd name="connsiteY88" fmla="*/ 2353056 h 2804160"/>
              <a:gd name="connsiteX89" fmla="*/ 4413504 w 4590288"/>
              <a:gd name="connsiteY89" fmla="*/ 2377440 h 2804160"/>
              <a:gd name="connsiteX90" fmla="*/ 4364736 w 4590288"/>
              <a:gd name="connsiteY90" fmla="*/ 2432304 h 2804160"/>
              <a:gd name="connsiteX91" fmla="*/ 4346448 w 4590288"/>
              <a:gd name="connsiteY91" fmla="*/ 2438400 h 2804160"/>
              <a:gd name="connsiteX92" fmla="*/ 4309872 w 4590288"/>
              <a:gd name="connsiteY92" fmla="*/ 2462784 h 2804160"/>
              <a:gd name="connsiteX93" fmla="*/ 4261104 w 4590288"/>
              <a:gd name="connsiteY93" fmla="*/ 2493264 h 2804160"/>
              <a:gd name="connsiteX94" fmla="*/ 4242816 w 4590288"/>
              <a:gd name="connsiteY94" fmla="*/ 2499360 h 2804160"/>
              <a:gd name="connsiteX95" fmla="*/ 4200144 w 4590288"/>
              <a:gd name="connsiteY95" fmla="*/ 2511552 h 2804160"/>
              <a:gd name="connsiteX96" fmla="*/ 4035552 w 4590288"/>
              <a:gd name="connsiteY96" fmla="*/ 2554224 h 2804160"/>
              <a:gd name="connsiteX97" fmla="*/ 3870960 w 4590288"/>
              <a:gd name="connsiteY97" fmla="*/ 2566416 h 2804160"/>
              <a:gd name="connsiteX98" fmla="*/ 3675888 w 4590288"/>
              <a:gd name="connsiteY98" fmla="*/ 2584704 h 2804160"/>
              <a:gd name="connsiteX99" fmla="*/ 3602736 w 4590288"/>
              <a:gd name="connsiteY99" fmla="*/ 2602992 h 2804160"/>
              <a:gd name="connsiteX100" fmla="*/ 3541776 w 4590288"/>
              <a:gd name="connsiteY100" fmla="*/ 2621280 h 2804160"/>
              <a:gd name="connsiteX101" fmla="*/ 3499104 w 4590288"/>
              <a:gd name="connsiteY101" fmla="*/ 2627376 h 2804160"/>
              <a:gd name="connsiteX102" fmla="*/ 3401568 w 4590288"/>
              <a:gd name="connsiteY102" fmla="*/ 2645664 h 2804160"/>
              <a:gd name="connsiteX103" fmla="*/ 3358896 w 4590288"/>
              <a:gd name="connsiteY103" fmla="*/ 2663952 h 2804160"/>
              <a:gd name="connsiteX104" fmla="*/ 3279648 w 4590288"/>
              <a:gd name="connsiteY104" fmla="*/ 2688336 h 2804160"/>
              <a:gd name="connsiteX105" fmla="*/ 3176016 w 4590288"/>
              <a:gd name="connsiteY105" fmla="*/ 2718816 h 2804160"/>
              <a:gd name="connsiteX106" fmla="*/ 3029712 w 4590288"/>
              <a:gd name="connsiteY106" fmla="*/ 2724912 h 2804160"/>
              <a:gd name="connsiteX107" fmla="*/ 2956560 w 4590288"/>
              <a:gd name="connsiteY107" fmla="*/ 2731008 h 2804160"/>
              <a:gd name="connsiteX108" fmla="*/ 2889504 w 4590288"/>
              <a:gd name="connsiteY108" fmla="*/ 2749296 h 2804160"/>
              <a:gd name="connsiteX109" fmla="*/ 2871216 w 4590288"/>
              <a:gd name="connsiteY109" fmla="*/ 2761488 h 2804160"/>
              <a:gd name="connsiteX110" fmla="*/ 2828544 w 4590288"/>
              <a:gd name="connsiteY110" fmla="*/ 2767584 h 2804160"/>
              <a:gd name="connsiteX111" fmla="*/ 2810256 w 4590288"/>
              <a:gd name="connsiteY111" fmla="*/ 2779776 h 2804160"/>
              <a:gd name="connsiteX112" fmla="*/ 2767584 w 4590288"/>
              <a:gd name="connsiteY112" fmla="*/ 2785872 h 2804160"/>
              <a:gd name="connsiteX113" fmla="*/ 2749296 w 4590288"/>
              <a:gd name="connsiteY113" fmla="*/ 2791968 h 2804160"/>
              <a:gd name="connsiteX114" fmla="*/ 2554224 w 4590288"/>
              <a:gd name="connsiteY114" fmla="*/ 2804160 h 2804160"/>
              <a:gd name="connsiteX115" fmla="*/ 2334768 w 4590288"/>
              <a:gd name="connsiteY115" fmla="*/ 2798064 h 2804160"/>
              <a:gd name="connsiteX116" fmla="*/ 2267712 w 4590288"/>
              <a:gd name="connsiteY116" fmla="*/ 2785872 h 2804160"/>
              <a:gd name="connsiteX117" fmla="*/ 2249424 w 4590288"/>
              <a:gd name="connsiteY117" fmla="*/ 2773680 h 2804160"/>
              <a:gd name="connsiteX118" fmla="*/ 2194560 w 4590288"/>
              <a:gd name="connsiteY118" fmla="*/ 2767584 h 2804160"/>
              <a:gd name="connsiteX119" fmla="*/ 2109216 w 4590288"/>
              <a:gd name="connsiteY119" fmla="*/ 2749296 h 2804160"/>
              <a:gd name="connsiteX120" fmla="*/ 2066544 w 4590288"/>
              <a:gd name="connsiteY120" fmla="*/ 2737104 h 2804160"/>
              <a:gd name="connsiteX121" fmla="*/ 2048256 w 4590288"/>
              <a:gd name="connsiteY121" fmla="*/ 2731008 h 2804160"/>
              <a:gd name="connsiteX122" fmla="*/ 1969008 w 4590288"/>
              <a:gd name="connsiteY122" fmla="*/ 2724912 h 2804160"/>
              <a:gd name="connsiteX123" fmla="*/ 1865376 w 4590288"/>
              <a:gd name="connsiteY123" fmla="*/ 2712720 h 2804160"/>
              <a:gd name="connsiteX124" fmla="*/ 1834896 w 4590288"/>
              <a:gd name="connsiteY124" fmla="*/ 2706624 h 2804160"/>
              <a:gd name="connsiteX125" fmla="*/ 1597152 w 4590288"/>
              <a:gd name="connsiteY125" fmla="*/ 2688336 h 2804160"/>
              <a:gd name="connsiteX126" fmla="*/ 1572768 w 4590288"/>
              <a:gd name="connsiteY126" fmla="*/ 2682240 h 2804160"/>
              <a:gd name="connsiteX127" fmla="*/ 1170432 w 4590288"/>
              <a:gd name="connsiteY127" fmla="*/ 2700528 h 2804160"/>
              <a:gd name="connsiteX128" fmla="*/ 993648 w 4590288"/>
              <a:gd name="connsiteY128" fmla="*/ 2694432 h 2804160"/>
              <a:gd name="connsiteX129" fmla="*/ 883920 w 4590288"/>
              <a:gd name="connsiteY129" fmla="*/ 2682240 h 2804160"/>
              <a:gd name="connsiteX130" fmla="*/ 859536 w 4590288"/>
              <a:gd name="connsiteY130" fmla="*/ 2670048 h 2804160"/>
              <a:gd name="connsiteX131" fmla="*/ 768096 w 4590288"/>
              <a:gd name="connsiteY131" fmla="*/ 2645664 h 2804160"/>
              <a:gd name="connsiteX132" fmla="*/ 749808 w 4590288"/>
              <a:gd name="connsiteY132" fmla="*/ 2633472 h 2804160"/>
              <a:gd name="connsiteX133" fmla="*/ 719328 w 4590288"/>
              <a:gd name="connsiteY133" fmla="*/ 2627376 h 2804160"/>
              <a:gd name="connsiteX134" fmla="*/ 694944 w 4590288"/>
              <a:gd name="connsiteY134" fmla="*/ 2621280 h 2804160"/>
              <a:gd name="connsiteX135" fmla="*/ 664464 w 4590288"/>
              <a:gd name="connsiteY135" fmla="*/ 2602992 h 2804160"/>
              <a:gd name="connsiteX136" fmla="*/ 646176 w 4590288"/>
              <a:gd name="connsiteY136" fmla="*/ 2584704 h 2804160"/>
              <a:gd name="connsiteX137" fmla="*/ 609600 w 4590288"/>
              <a:gd name="connsiteY137" fmla="*/ 2566416 h 2804160"/>
              <a:gd name="connsiteX138" fmla="*/ 591312 w 4590288"/>
              <a:gd name="connsiteY138" fmla="*/ 2548128 h 2804160"/>
              <a:gd name="connsiteX139" fmla="*/ 512064 w 4590288"/>
              <a:gd name="connsiteY139" fmla="*/ 2499360 h 2804160"/>
              <a:gd name="connsiteX140" fmla="*/ 481584 w 4590288"/>
              <a:gd name="connsiteY140" fmla="*/ 2468880 h 2804160"/>
              <a:gd name="connsiteX141" fmla="*/ 463296 w 4590288"/>
              <a:gd name="connsiteY141" fmla="*/ 2456688 h 2804160"/>
              <a:gd name="connsiteX142" fmla="*/ 390144 w 4590288"/>
              <a:gd name="connsiteY142" fmla="*/ 2383536 h 2804160"/>
              <a:gd name="connsiteX143" fmla="*/ 384048 w 4590288"/>
              <a:gd name="connsiteY143" fmla="*/ 2365248 h 2804160"/>
              <a:gd name="connsiteX144" fmla="*/ 365760 w 4590288"/>
              <a:gd name="connsiteY144" fmla="*/ 2334768 h 2804160"/>
              <a:gd name="connsiteX145" fmla="*/ 347472 w 4590288"/>
              <a:gd name="connsiteY145" fmla="*/ 2261616 h 2804160"/>
              <a:gd name="connsiteX146" fmla="*/ 323088 w 4590288"/>
              <a:gd name="connsiteY146" fmla="*/ 2157984 h 2804160"/>
              <a:gd name="connsiteX147" fmla="*/ 316992 w 4590288"/>
              <a:gd name="connsiteY147" fmla="*/ 2139696 h 2804160"/>
              <a:gd name="connsiteX148" fmla="*/ 280416 w 4590288"/>
              <a:gd name="connsiteY148" fmla="*/ 2078736 h 2804160"/>
              <a:gd name="connsiteX149" fmla="*/ 262128 w 4590288"/>
              <a:gd name="connsiteY149" fmla="*/ 2054352 h 2804160"/>
              <a:gd name="connsiteX150" fmla="*/ 219456 w 4590288"/>
              <a:gd name="connsiteY150" fmla="*/ 1969008 h 2804160"/>
              <a:gd name="connsiteX151" fmla="*/ 213360 w 4590288"/>
              <a:gd name="connsiteY151" fmla="*/ 1950720 h 2804160"/>
              <a:gd name="connsiteX152" fmla="*/ 201168 w 4590288"/>
              <a:gd name="connsiteY152" fmla="*/ 1932432 h 2804160"/>
              <a:gd name="connsiteX153" fmla="*/ 176784 w 4590288"/>
              <a:gd name="connsiteY153" fmla="*/ 1883664 h 2804160"/>
              <a:gd name="connsiteX154" fmla="*/ 164592 w 4590288"/>
              <a:gd name="connsiteY154" fmla="*/ 1865376 h 2804160"/>
              <a:gd name="connsiteX155" fmla="*/ 152400 w 4590288"/>
              <a:gd name="connsiteY155" fmla="*/ 1828800 h 2804160"/>
              <a:gd name="connsiteX156" fmla="*/ 140208 w 4590288"/>
              <a:gd name="connsiteY156" fmla="*/ 1810512 h 2804160"/>
              <a:gd name="connsiteX157" fmla="*/ 121920 w 4590288"/>
              <a:gd name="connsiteY157" fmla="*/ 1780032 h 2804160"/>
              <a:gd name="connsiteX158" fmla="*/ 115824 w 4590288"/>
              <a:gd name="connsiteY158" fmla="*/ 1761744 h 2804160"/>
              <a:gd name="connsiteX159" fmla="*/ 103632 w 4590288"/>
              <a:gd name="connsiteY159" fmla="*/ 1737360 h 2804160"/>
              <a:gd name="connsiteX160" fmla="*/ 79248 w 4590288"/>
              <a:gd name="connsiteY160" fmla="*/ 1658112 h 2804160"/>
              <a:gd name="connsiteX161" fmla="*/ 60960 w 4590288"/>
              <a:gd name="connsiteY161" fmla="*/ 1603248 h 2804160"/>
              <a:gd name="connsiteX162" fmla="*/ 48768 w 4590288"/>
              <a:gd name="connsiteY162" fmla="*/ 1542288 h 2804160"/>
              <a:gd name="connsiteX163" fmla="*/ 36576 w 4590288"/>
              <a:gd name="connsiteY163" fmla="*/ 1524000 h 2804160"/>
              <a:gd name="connsiteX164" fmla="*/ 30480 w 4590288"/>
              <a:gd name="connsiteY164" fmla="*/ 1493520 h 2804160"/>
              <a:gd name="connsiteX165" fmla="*/ 18288 w 4590288"/>
              <a:gd name="connsiteY165" fmla="*/ 1475232 h 2804160"/>
              <a:gd name="connsiteX166" fmla="*/ 12192 w 4590288"/>
              <a:gd name="connsiteY166" fmla="*/ 1438656 h 2804160"/>
              <a:gd name="connsiteX167" fmla="*/ 0 w 4590288"/>
              <a:gd name="connsiteY167" fmla="*/ 1335024 h 2804160"/>
              <a:gd name="connsiteX168" fmla="*/ 6096 w 4590288"/>
              <a:gd name="connsiteY168" fmla="*/ 1024128 h 2804160"/>
              <a:gd name="connsiteX169" fmla="*/ 12192 w 4590288"/>
              <a:gd name="connsiteY169" fmla="*/ 981456 h 2804160"/>
              <a:gd name="connsiteX170" fmla="*/ 24384 w 4590288"/>
              <a:gd name="connsiteY170" fmla="*/ 957072 h 2804160"/>
              <a:gd name="connsiteX171" fmla="*/ 42672 w 4590288"/>
              <a:gd name="connsiteY171" fmla="*/ 908304 h 2804160"/>
              <a:gd name="connsiteX172" fmla="*/ 54864 w 4590288"/>
              <a:gd name="connsiteY172" fmla="*/ 883920 h 2804160"/>
              <a:gd name="connsiteX173" fmla="*/ 85344 w 4590288"/>
              <a:gd name="connsiteY173" fmla="*/ 865632 h 2804160"/>
              <a:gd name="connsiteX174" fmla="*/ 97536 w 4590288"/>
              <a:gd name="connsiteY174" fmla="*/ 847344 h 2804160"/>
              <a:gd name="connsiteX175" fmla="*/ 128016 w 4590288"/>
              <a:gd name="connsiteY175" fmla="*/ 841248 h 2804160"/>
              <a:gd name="connsiteX176" fmla="*/ 176784 w 4590288"/>
              <a:gd name="connsiteY176" fmla="*/ 822960 h 2804160"/>
              <a:gd name="connsiteX177" fmla="*/ 213360 w 4590288"/>
              <a:gd name="connsiteY177" fmla="*/ 816864 h 2804160"/>
              <a:gd name="connsiteX178" fmla="*/ 231648 w 4590288"/>
              <a:gd name="connsiteY178" fmla="*/ 804672 h 2804160"/>
              <a:gd name="connsiteX179" fmla="*/ 256032 w 4590288"/>
              <a:gd name="connsiteY179" fmla="*/ 798576 h 2804160"/>
              <a:gd name="connsiteX180" fmla="*/ 323088 w 4590288"/>
              <a:gd name="connsiteY180" fmla="*/ 780288 h 2804160"/>
              <a:gd name="connsiteX181" fmla="*/ 353568 w 4590288"/>
              <a:gd name="connsiteY181" fmla="*/ 774192 h 2804160"/>
              <a:gd name="connsiteX182" fmla="*/ 384048 w 4590288"/>
              <a:gd name="connsiteY182" fmla="*/ 762000 h 2804160"/>
              <a:gd name="connsiteX183" fmla="*/ 420624 w 4590288"/>
              <a:gd name="connsiteY183" fmla="*/ 755904 h 2804160"/>
              <a:gd name="connsiteX184" fmla="*/ 475488 w 4590288"/>
              <a:gd name="connsiteY184" fmla="*/ 737616 h 2804160"/>
              <a:gd name="connsiteX185" fmla="*/ 499872 w 4590288"/>
              <a:gd name="connsiteY185" fmla="*/ 731520 h 2804160"/>
              <a:gd name="connsiteX186" fmla="*/ 518160 w 4590288"/>
              <a:gd name="connsiteY186" fmla="*/ 713232 h 2804160"/>
              <a:gd name="connsiteX187" fmla="*/ 536448 w 4590288"/>
              <a:gd name="connsiteY187" fmla="*/ 701040 h 2804160"/>
              <a:gd name="connsiteX188" fmla="*/ 566928 w 4590288"/>
              <a:gd name="connsiteY188" fmla="*/ 676656 h 2804160"/>
              <a:gd name="connsiteX189" fmla="*/ 579120 w 4590288"/>
              <a:gd name="connsiteY189" fmla="*/ 658368 h 2804160"/>
              <a:gd name="connsiteX190" fmla="*/ 597408 w 4590288"/>
              <a:gd name="connsiteY190" fmla="*/ 652272 h 2804160"/>
              <a:gd name="connsiteX191" fmla="*/ 603504 w 4590288"/>
              <a:gd name="connsiteY191" fmla="*/ 633984 h 280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4590288" h="2804160">
                <a:moveTo>
                  <a:pt x="548640" y="640080"/>
                </a:moveTo>
                <a:cubicBezTo>
                  <a:pt x="595376" y="627888"/>
                  <a:pt x="642684" y="617708"/>
                  <a:pt x="688848" y="603504"/>
                </a:cubicBezTo>
                <a:cubicBezTo>
                  <a:pt x="695850" y="601349"/>
                  <a:pt x="700004" y="592990"/>
                  <a:pt x="707136" y="591312"/>
                </a:cubicBezTo>
                <a:cubicBezTo>
                  <a:pt x="735109" y="584730"/>
                  <a:pt x="764219" y="584326"/>
                  <a:pt x="792480" y="579120"/>
                </a:cubicBezTo>
                <a:cubicBezTo>
                  <a:pt x="841471" y="570095"/>
                  <a:pt x="890199" y="559640"/>
                  <a:pt x="938784" y="548640"/>
                </a:cubicBezTo>
                <a:cubicBezTo>
                  <a:pt x="997908" y="535253"/>
                  <a:pt x="1055772" y="515934"/>
                  <a:pt x="1115568" y="505968"/>
                </a:cubicBezTo>
                <a:cubicBezTo>
                  <a:pt x="1127760" y="503936"/>
                  <a:pt x="1140153" y="502870"/>
                  <a:pt x="1152144" y="499872"/>
                </a:cubicBezTo>
                <a:cubicBezTo>
                  <a:pt x="1164612" y="496755"/>
                  <a:pt x="1176344" y="491145"/>
                  <a:pt x="1188720" y="487680"/>
                </a:cubicBezTo>
                <a:cubicBezTo>
                  <a:pt x="1227164" y="476916"/>
                  <a:pt x="1265644" y="466177"/>
                  <a:pt x="1304544" y="457200"/>
                </a:cubicBezTo>
                <a:cubicBezTo>
                  <a:pt x="1318544" y="453969"/>
                  <a:pt x="1333176" y="454156"/>
                  <a:pt x="1347216" y="451104"/>
                </a:cubicBezTo>
                <a:cubicBezTo>
                  <a:pt x="1379964" y="443985"/>
                  <a:pt x="1412240" y="434848"/>
                  <a:pt x="1444752" y="426720"/>
                </a:cubicBezTo>
                <a:cubicBezTo>
                  <a:pt x="1489941" y="396594"/>
                  <a:pt x="1453146" y="418292"/>
                  <a:pt x="1554480" y="390144"/>
                </a:cubicBezTo>
                <a:cubicBezTo>
                  <a:pt x="1588956" y="380567"/>
                  <a:pt x="1556890" y="388939"/>
                  <a:pt x="1591056" y="371856"/>
                </a:cubicBezTo>
                <a:cubicBezTo>
                  <a:pt x="1613017" y="360876"/>
                  <a:pt x="1636151" y="352356"/>
                  <a:pt x="1658112" y="341376"/>
                </a:cubicBezTo>
                <a:cubicBezTo>
                  <a:pt x="1678579" y="331142"/>
                  <a:pt x="1705123" y="302372"/>
                  <a:pt x="1719072" y="292608"/>
                </a:cubicBezTo>
                <a:cubicBezTo>
                  <a:pt x="1724336" y="288923"/>
                  <a:pt x="1731429" y="288983"/>
                  <a:pt x="1737360" y="286512"/>
                </a:cubicBezTo>
                <a:cubicBezTo>
                  <a:pt x="1755833" y="278815"/>
                  <a:pt x="1774603" y="271616"/>
                  <a:pt x="1792224" y="262128"/>
                </a:cubicBezTo>
                <a:cubicBezTo>
                  <a:pt x="1801170" y="257311"/>
                  <a:pt x="1808036" y="249295"/>
                  <a:pt x="1816608" y="243840"/>
                </a:cubicBezTo>
                <a:cubicBezTo>
                  <a:pt x="1830429" y="235045"/>
                  <a:pt x="1845232" y="227885"/>
                  <a:pt x="1859280" y="219456"/>
                </a:cubicBezTo>
                <a:cubicBezTo>
                  <a:pt x="1865562" y="215687"/>
                  <a:pt x="1871015" y="210541"/>
                  <a:pt x="1877568" y="207264"/>
                </a:cubicBezTo>
                <a:cubicBezTo>
                  <a:pt x="1895468" y="198314"/>
                  <a:pt x="1914811" y="192368"/>
                  <a:pt x="1932432" y="182880"/>
                </a:cubicBezTo>
                <a:cubicBezTo>
                  <a:pt x="1941378" y="178063"/>
                  <a:pt x="1947729" y="169136"/>
                  <a:pt x="1956816" y="164592"/>
                </a:cubicBezTo>
                <a:cubicBezTo>
                  <a:pt x="1975025" y="155488"/>
                  <a:pt x="2069985" y="124837"/>
                  <a:pt x="2078736" y="121920"/>
                </a:cubicBezTo>
                <a:cubicBezTo>
                  <a:pt x="2117150" y="109115"/>
                  <a:pt x="2090869" y="117670"/>
                  <a:pt x="2157984" y="97536"/>
                </a:cubicBezTo>
                <a:cubicBezTo>
                  <a:pt x="2178304" y="91440"/>
                  <a:pt x="2199969" y="88736"/>
                  <a:pt x="2218944" y="79248"/>
                </a:cubicBezTo>
                <a:cubicBezTo>
                  <a:pt x="2227072" y="75184"/>
                  <a:pt x="2234512" y="69260"/>
                  <a:pt x="2243328" y="67056"/>
                </a:cubicBezTo>
                <a:cubicBezTo>
                  <a:pt x="2261590" y="62491"/>
                  <a:pt x="2357597" y="55502"/>
                  <a:pt x="2365248" y="54864"/>
                </a:cubicBezTo>
                <a:cubicBezTo>
                  <a:pt x="2379406" y="52032"/>
                  <a:pt x="2428348" y="43249"/>
                  <a:pt x="2450592" y="36576"/>
                </a:cubicBezTo>
                <a:cubicBezTo>
                  <a:pt x="2462902" y="32883"/>
                  <a:pt x="2475065" y="28706"/>
                  <a:pt x="2487168" y="24384"/>
                </a:cubicBezTo>
                <a:cubicBezTo>
                  <a:pt x="2503518" y="18545"/>
                  <a:pt x="2518912" y="9501"/>
                  <a:pt x="2535936" y="6096"/>
                </a:cubicBezTo>
                <a:cubicBezTo>
                  <a:pt x="2559929" y="1297"/>
                  <a:pt x="2584704" y="2032"/>
                  <a:pt x="2609088" y="0"/>
                </a:cubicBezTo>
                <a:cubicBezTo>
                  <a:pt x="2642122" y="5216"/>
                  <a:pt x="2784211" y="26514"/>
                  <a:pt x="2822448" y="36576"/>
                </a:cubicBezTo>
                <a:cubicBezTo>
                  <a:pt x="2829533" y="38441"/>
                  <a:pt x="2833572" y="47233"/>
                  <a:pt x="2840736" y="48768"/>
                </a:cubicBezTo>
                <a:cubicBezTo>
                  <a:pt x="2862682" y="53471"/>
                  <a:pt x="2885440" y="52832"/>
                  <a:pt x="2907792" y="54864"/>
                </a:cubicBezTo>
                <a:cubicBezTo>
                  <a:pt x="2958740" y="71847"/>
                  <a:pt x="2896890" y="51978"/>
                  <a:pt x="3011424" y="79248"/>
                </a:cubicBezTo>
                <a:cubicBezTo>
                  <a:pt x="3042662" y="86686"/>
                  <a:pt x="3102869" y="107292"/>
                  <a:pt x="3127248" y="115824"/>
                </a:cubicBezTo>
                <a:cubicBezTo>
                  <a:pt x="3143635" y="121559"/>
                  <a:pt x="3159217" y="129730"/>
                  <a:pt x="3176016" y="134112"/>
                </a:cubicBezTo>
                <a:cubicBezTo>
                  <a:pt x="3206093" y="141958"/>
                  <a:pt x="3237422" y="144391"/>
                  <a:pt x="3267456" y="152400"/>
                </a:cubicBezTo>
                <a:cubicBezTo>
                  <a:pt x="3298500" y="160678"/>
                  <a:pt x="3328003" y="174054"/>
                  <a:pt x="3358896" y="182880"/>
                </a:cubicBezTo>
                <a:cubicBezTo>
                  <a:pt x="3407747" y="196837"/>
                  <a:pt x="3387534" y="190394"/>
                  <a:pt x="3419856" y="201168"/>
                </a:cubicBezTo>
                <a:cubicBezTo>
                  <a:pt x="3468924" y="237969"/>
                  <a:pt x="3416097" y="204800"/>
                  <a:pt x="3499104" y="225552"/>
                </a:cubicBezTo>
                <a:cubicBezTo>
                  <a:pt x="3506212" y="227329"/>
                  <a:pt x="3511430" y="233486"/>
                  <a:pt x="3517392" y="237744"/>
                </a:cubicBezTo>
                <a:cubicBezTo>
                  <a:pt x="3525660" y="243649"/>
                  <a:pt x="3532551" y="251774"/>
                  <a:pt x="3541776" y="256032"/>
                </a:cubicBezTo>
                <a:cubicBezTo>
                  <a:pt x="3559279" y="264110"/>
                  <a:pt x="3579398" y="265699"/>
                  <a:pt x="3596640" y="274320"/>
                </a:cubicBezTo>
                <a:cubicBezTo>
                  <a:pt x="3693039" y="322520"/>
                  <a:pt x="3650611" y="311763"/>
                  <a:pt x="3718560" y="323088"/>
                </a:cubicBezTo>
                <a:cubicBezTo>
                  <a:pt x="3752546" y="343479"/>
                  <a:pt x="3750902" y="344360"/>
                  <a:pt x="3791712" y="359664"/>
                </a:cubicBezTo>
                <a:cubicBezTo>
                  <a:pt x="3809762" y="366433"/>
                  <a:pt x="3827673" y="374171"/>
                  <a:pt x="3846576" y="377952"/>
                </a:cubicBezTo>
                <a:lnTo>
                  <a:pt x="3907536" y="390144"/>
                </a:lnTo>
                <a:cubicBezTo>
                  <a:pt x="3913632" y="394208"/>
                  <a:pt x="3919862" y="398078"/>
                  <a:pt x="3925824" y="402336"/>
                </a:cubicBezTo>
                <a:cubicBezTo>
                  <a:pt x="3934092" y="408241"/>
                  <a:pt x="3941387" y="415583"/>
                  <a:pt x="3950208" y="420624"/>
                </a:cubicBezTo>
                <a:cubicBezTo>
                  <a:pt x="3955787" y="423812"/>
                  <a:pt x="3962400" y="424688"/>
                  <a:pt x="3968496" y="426720"/>
                </a:cubicBezTo>
                <a:cubicBezTo>
                  <a:pt x="3981909" y="444604"/>
                  <a:pt x="3987834" y="451564"/>
                  <a:pt x="3998976" y="469392"/>
                </a:cubicBezTo>
                <a:cubicBezTo>
                  <a:pt x="4015415" y="495694"/>
                  <a:pt x="4037936" y="519215"/>
                  <a:pt x="4047744" y="548640"/>
                </a:cubicBezTo>
                <a:cubicBezTo>
                  <a:pt x="4049776" y="554736"/>
                  <a:pt x="4050719" y="561311"/>
                  <a:pt x="4053840" y="566928"/>
                </a:cubicBezTo>
                <a:cubicBezTo>
                  <a:pt x="4060956" y="579737"/>
                  <a:pt x="4070357" y="591142"/>
                  <a:pt x="4078224" y="603504"/>
                </a:cubicBezTo>
                <a:cubicBezTo>
                  <a:pt x="4084585" y="613500"/>
                  <a:pt x="4090232" y="623936"/>
                  <a:pt x="4096512" y="633984"/>
                </a:cubicBezTo>
                <a:cubicBezTo>
                  <a:pt x="4106867" y="650552"/>
                  <a:pt x="4113959" y="657231"/>
                  <a:pt x="4120896" y="676656"/>
                </a:cubicBezTo>
                <a:cubicBezTo>
                  <a:pt x="4128031" y="696635"/>
                  <a:pt x="4131934" y="717679"/>
                  <a:pt x="4139184" y="737616"/>
                </a:cubicBezTo>
                <a:cubicBezTo>
                  <a:pt x="4148211" y="762442"/>
                  <a:pt x="4161311" y="785708"/>
                  <a:pt x="4169664" y="810768"/>
                </a:cubicBezTo>
                <a:cubicBezTo>
                  <a:pt x="4171696" y="816864"/>
                  <a:pt x="4173043" y="823233"/>
                  <a:pt x="4175760" y="829056"/>
                </a:cubicBezTo>
                <a:cubicBezTo>
                  <a:pt x="4187289" y="853760"/>
                  <a:pt x="4203715" y="876345"/>
                  <a:pt x="4212336" y="902208"/>
                </a:cubicBezTo>
                <a:cubicBezTo>
                  <a:pt x="4216400" y="914400"/>
                  <a:pt x="4218480" y="927444"/>
                  <a:pt x="4224528" y="938784"/>
                </a:cubicBezTo>
                <a:cubicBezTo>
                  <a:pt x="4255193" y="996280"/>
                  <a:pt x="4276002" y="1004752"/>
                  <a:pt x="4315968" y="1060704"/>
                </a:cubicBezTo>
                <a:cubicBezTo>
                  <a:pt x="4326128" y="1074928"/>
                  <a:pt x="4335528" y="1089726"/>
                  <a:pt x="4346448" y="1103376"/>
                </a:cubicBezTo>
                <a:cubicBezTo>
                  <a:pt x="4351834" y="1110108"/>
                  <a:pt x="4359217" y="1115041"/>
                  <a:pt x="4364736" y="1121664"/>
                </a:cubicBezTo>
                <a:cubicBezTo>
                  <a:pt x="4369426" y="1127292"/>
                  <a:pt x="4371747" y="1134771"/>
                  <a:pt x="4376928" y="1139952"/>
                </a:cubicBezTo>
                <a:cubicBezTo>
                  <a:pt x="4384489" y="1147513"/>
                  <a:pt x="4409216" y="1163509"/>
                  <a:pt x="4419600" y="1170432"/>
                </a:cubicBezTo>
                <a:cubicBezTo>
                  <a:pt x="4425696" y="1182624"/>
                  <a:pt x="4430071" y="1195841"/>
                  <a:pt x="4437888" y="1207008"/>
                </a:cubicBezTo>
                <a:cubicBezTo>
                  <a:pt x="4444480" y="1216425"/>
                  <a:pt x="4455896" y="1221828"/>
                  <a:pt x="4462272" y="1231392"/>
                </a:cubicBezTo>
                <a:cubicBezTo>
                  <a:pt x="4472943" y="1247399"/>
                  <a:pt x="4497065" y="1303135"/>
                  <a:pt x="4504944" y="1322832"/>
                </a:cubicBezTo>
                <a:cubicBezTo>
                  <a:pt x="4507330" y="1328798"/>
                  <a:pt x="4508166" y="1335373"/>
                  <a:pt x="4511040" y="1341120"/>
                </a:cubicBezTo>
                <a:cubicBezTo>
                  <a:pt x="4516339" y="1351718"/>
                  <a:pt x="4523048" y="1361552"/>
                  <a:pt x="4529328" y="1371600"/>
                </a:cubicBezTo>
                <a:cubicBezTo>
                  <a:pt x="4533211" y="1377813"/>
                  <a:pt x="4538243" y="1383335"/>
                  <a:pt x="4541520" y="1389888"/>
                </a:cubicBezTo>
                <a:cubicBezTo>
                  <a:pt x="4548441" y="1403729"/>
                  <a:pt x="4553712" y="1418336"/>
                  <a:pt x="4559808" y="1432560"/>
                </a:cubicBezTo>
                <a:cubicBezTo>
                  <a:pt x="4563872" y="1452880"/>
                  <a:pt x="4565906" y="1473714"/>
                  <a:pt x="4572000" y="1493520"/>
                </a:cubicBezTo>
                <a:cubicBezTo>
                  <a:pt x="4574155" y="1500522"/>
                  <a:pt x="4583049" y="1504571"/>
                  <a:pt x="4584192" y="1511808"/>
                </a:cubicBezTo>
                <a:cubicBezTo>
                  <a:pt x="4589273" y="1543985"/>
                  <a:pt x="4588256" y="1576832"/>
                  <a:pt x="4590288" y="1609344"/>
                </a:cubicBezTo>
                <a:cubicBezTo>
                  <a:pt x="4581098" y="1646106"/>
                  <a:pt x="4576425" y="1659285"/>
                  <a:pt x="4572000" y="1694688"/>
                </a:cubicBezTo>
                <a:cubicBezTo>
                  <a:pt x="4569467" y="1714952"/>
                  <a:pt x="4568933" y="1735453"/>
                  <a:pt x="4565904" y="1755648"/>
                </a:cubicBezTo>
                <a:cubicBezTo>
                  <a:pt x="4556573" y="1817851"/>
                  <a:pt x="4552705" y="1805001"/>
                  <a:pt x="4547616" y="1859280"/>
                </a:cubicBezTo>
                <a:cubicBezTo>
                  <a:pt x="4542859" y="1910020"/>
                  <a:pt x="4540495" y="1960971"/>
                  <a:pt x="4535424" y="2011680"/>
                </a:cubicBezTo>
                <a:cubicBezTo>
                  <a:pt x="4534393" y="2021990"/>
                  <a:pt x="4532305" y="2032236"/>
                  <a:pt x="4529328" y="2042160"/>
                </a:cubicBezTo>
                <a:cubicBezTo>
                  <a:pt x="4526184" y="2052641"/>
                  <a:pt x="4520978" y="2062394"/>
                  <a:pt x="4517136" y="2072640"/>
                </a:cubicBezTo>
                <a:cubicBezTo>
                  <a:pt x="4514880" y="2078657"/>
                  <a:pt x="4513072" y="2084832"/>
                  <a:pt x="4511040" y="2090928"/>
                </a:cubicBezTo>
                <a:cubicBezTo>
                  <a:pt x="4506123" y="2125346"/>
                  <a:pt x="4495701" y="2203934"/>
                  <a:pt x="4486656" y="2225040"/>
                </a:cubicBezTo>
                <a:cubicBezTo>
                  <a:pt x="4480560" y="2239264"/>
                  <a:pt x="4474772" y="2253624"/>
                  <a:pt x="4468368" y="2267712"/>
                </a:cubicBezTo>
                <a:cubicBezTo>
                  <a:pt x="4464608" y="2275985"/>
                  <a:pt x="4459282" y="2283556"/>
                  <a:pt x="4456176" y="2292096"/>
                </a:cubicBezTo>
                <a:cubicBezTo>
                  <a:pt x="4451121" y="2305999"/>
                  <a:pt x="4450600" y="2321537"/>
                  <a:pt x="4443984" y="2334768"/>
                </a:cubicBezTo>
                <a:cubicBezTo>
                  <a:pt x="4440129" y="2342479"/>
                  <a:pt x="4430707" y="2346041"/>
                  <a:pt x="4425696" y="2353056"/>
                </a:cubicBezTo>
                <a:cubicBezTo>
                  <a:pt x="4420414" y="2360451"/>
                  <a:pt x="4418715" y="2369995"/>
                  <a:pt x="4413504" y="2377440"/>
                </a:cubicBezTo>
                <a:cubicBezTo>
                  <a:pt x="4412072" y="2379486"/>
                  <a:pt x="4375469" y="2425149"/>
                  <a:pt x="4364736" y="2432304"/>
                </a:cubicBezTo>
                <a:cubicBezTo>
                  <a:pt x="4359389" y="2435868"/>
                  <a:pt x="4352544" y="2436368"/>
                  <a:pt x="4346448" y="2438400"/>
                </a:cubicBezTo>
                <a:cubicBezTo>
                  <a:pt x="4307046" y="2477802"/>
                  <a:pt x="4348690" y="2441611"/>
                  <a:pt x="4309872" y="2462784"/>
                </a:cubicBezTo>
                <a:cubicBezTo>
                  <a:pt x="4293043" y="2471964"/>
                  <a:pt x="4277933" y="2484084"/>
                  <a:pt x="4261104" y="2493264"/>
                </a:cubicBezTo>
                <a:cubicBezTo>
                  <a:pt x="4255463" y="2496341"/>
                  <a:pt x="4248971" y="2497514"/>
                  <a:pt x="4242816" y="2499360"/>
                </a:cubicBezTo>
                <a:cubicBezTo>
                  <a:pt x="4228647" y="2503611"/>
                  <a:pt x="4214313" y="2507301"/>
                  <a:pt x="4200144" y="2511552"/>
                </a:cubicBezTo>
                <a:cubicBezTo>
                  <a:pt x="4143821" y="2528449"/>
                  <a:pt x="4094516" y="2547033"/>
                  <a:pt x="4035552" y="2554224"/>
                </a:cubicBezTo>
                <a:cubicBezTo>
                  <a:pt x="3980942" y="2560884"/>
                  <a:pt x="3925672" y="2560657"/>
                  <a:pt x="3870960" y="2566416"/>
                </a:cubicBezTo>
                <a:cubicBezTo>
                  <a:pt x="3728788" y="2581382"/>
                  <a:pt x="3793843" y="2575631"/>
                  <a:pt x="3675888" y="2584704"/>
                </a:cubicBezTo>
                <a:cubicBezTo>
                  <a:pt x="3651504" y="2590800"/>
                  <a:pt x="3626985" y="2596379"/>
                  <a:pt x="3602736" y="2602992"/>
                </a:cubicBezTo>
                <a:cubicBezTo>
                  <a:pt x="3582269" y="2608574"/>
                  <a:pt x="3562427" y="2616421"/>
                  <a:pt x="3541776" y="2621280"/>
                </a:cubicBezTo>
                <a:cubicBezTo>
                  <a:pt x="3527790" y="2624571"/>
                  <a:pt x="3513328" y="2625344"/>
                  <a:pt x="3499104" y="2627376"/>
                </a:cubicBezTo>
                <a:cubicBezTo>
                  <a:pt x="3452459" y="2658473"/>
                  <a:pt x="3510948" y="2623788"/>
                  <a:pt x="3401568" y="2645664"/>
                </a:cubicBezTo>
                <a:cubicBezTo>
                  <a:pt x="3386393" y="2648699"/>
                  <a:pt x="3373386" y="2658518"/>
                  <a:pt x="3358896" y="2663952"/>
                </a:cubicBezTo>
                <a:cubicBezTo>
                  <a:pt x="3249994" y="2704790"/>
                  <a:pt x="3342765" y="2668915"/>
                  <a:pt x="3279648" y="2688336"/>
                </a:cubicBezTo>
                <a:cubicBezTo>
                  <a:pt x="3257096" y="2695275"/>
                  <a:pt x="3201582" y="2716419"/>
                  <a:pt x="3176016" y="2718816"/>
                </a:cubicBezTo>
                <a:cubicBezTo>
                  <a:pt x="3127419" y="2723372"/>
                  <a:pt x="3078447" y="2722204"/>
                  <a:pt x="3029712" y="2724912"/>
                </a:cubicBezTo>
                <a:cubicBezTo>
                  <a:pt x="3005281" y="2726269"/>
                  <a:pt x="2980944" y="2728976"/>
                  <a:pt x="2956560" y="2731008"/>
                </a:cubicBezTo>
                <a:cubicBezTo>
                  <a:pt x="2934208" y="2737104"/>
                  <a:pt x="2911323" y="2741504"/>
                  <a:pt x="2889504" y="2749296"/>
                </a:cubicBezTo>
                <a:cubicBezTo>
                  <a:pt x="2882604" y="2751760"/>
                  <a:pt x="2878233" y="2759383"/>
                  <a:pt x="2871216" y="2761488"/>
                </a:cubicBezTo>
                <a:cubicBezTo>
                  <a:pt x="2857454" y="2765617"/>
                  <a:pt x="2842768" y="2765552"/>
                  <a:pt x="2828544" y="2767584"/>
                </a:cubicBezTo>
                <a:cubicBezTo>
                  <a:pt x="2822448" y="2771648"/>
                  <a:pt x="2817273" y="2777671"/>
                  <a:pt x="2810256" y="2779776"/>
                </a:cubicBezTo>
                <a:cubicBezTo>
                  <a:pt x="2796494" y="2783905"/>
                  <a:pt x="2781673" y="2783054"/>
                  <a:pt x="2767584" y="2785872"/>
                </a:cubicBezTo>
                <a:cubicBezTo>
                  <a:pt x="2761283" y="2787132"/>
                  <a:pt x="2755698" y="2791419"/>
                  <a:pt x="2749296" y="2791968"/>
                </a:cubicBezTo>
                <a:cubicBezTo>
                  <a:pt x="2684383" y="2797532"/>
                  <a:pt x="2619248" y="2800096"/>
                  <a:pt x="2554224" y="2804160"/>
                </a:cubicBezTo>
                <a:cubicBezTo>
                  <a:pt x="2481072" y="2802128"/>
                  <a:pt x="2407800" y="2802726"/>
                  <a:pt x="2334768" y="2798064"/>
                </a:cubicBezTo>
                <a:cubicBezTo>
                  <a:pt x="2312096" y="2796617"/>
                  <a:pt x="2289556" y="2792113"/>
                  <a:pt x="2267712" y="2785872"/>
                </a:cubicBezTo>
                <a:cubicBezTo>
                  <a:pt x="2260667" y="2783859"/>
                  <a:pt x="2256532" y="2775457"/>
                  <a:pt x="2249424" y="2773680"/>
                </a:cubicBezTo>
                <a:cubicBezTo>
                  <a:pt x="2231573" y="2769217"/>
                  <a:pt x="2212848" y="2769616"/>
                  <a:pt x="2194560" y="2767584"/>
                </a:cubicBezTo>
                <a:cubicBezTo>
                  <a:pt x="2153920" y="2740491"/>
                  <a:pt x="2194834" y="2763566"/>
                  <a:pt x="2109216" y="2749296"/>
                </a:cubicBezTo>
                <a:cubicBezTo>
                  <a:pt x="2094624" y="2746864"/>
                  <a:pt x="2080713" y="2741355"/>
                  <a:pt x="2066544" y="2737104"/>
                </a:cubicBezTo>
                <a:cubicBezTo>
                  <a:pt x="2060389" y="2735258"/>
                  <a:pt x="2054632" y="2731805"/>
                  <a:pt x="2048256" y="2731008"/>
                </a:cubicBezTo>
                <a:cubicBezTo>
                  <a:pt x="2021967" y="2727722"/>
                  <a:pt x="1995371" y="2727548"/>
                  <a:pt x="1969008" y="2724912"/>
                </a:cubicBezTo>
                <a:cubicBezTo>
                  <a:pt x="1934398" y="2721451"/>
                  <a:pt x="1899839" y="2717420"/>
                  <a:pt x="1865376" y="2712720"/>
                </a:cubicBezTo>
                <a:cubicBezTo>
                  <a:pt x="1855110" y="2711320"/>
                  <a:pt x="1845206" y="2707655"/>
                  <a:pt x="1834896" y="2706624"/>
                </a:cubicBezTo>
                <a:cubicBezTo>
                  <a:pt x="1780647" y="2701199"/>
                  <a:pt x="1662489" y="2693003"/>
                  <a:pt x="1597152" y="2688336"/>
                </a:cubicBezTo>
                <a:cubicBezTo>
                  <a:pt x="1589024" y="2686304"/>
                  <a:pt x="1581146" y="2682240"/>
                  <a:pt x="1572768" y="2682240"/>
                </a:cubicBezTo>
                <a:cubicBezTo>
                  <a:pt x="1265859" y="2682240"/>
                  <a:pt x="1345498" y="2673595"/>
                  <a:pt x="1170432" y="2700528"/>
                </a:cubicBezTo>
                <a:lnTo>
                  <a:pt x="993648" y="2694432"/>
                </a:lnTo>
                <a:cubicBezTo>
                  <a:pt x="967446" y="2693088"/>
                  <a:pt x="911990" y="2685749"/>
                  <a:pt x="883920" y="2682240"/>
                </a:cubicBezTo>
                <a:cubicBezTo>
                  <a:pt x="875792" y="2678176"/>
                  <a:pt x="868202" y="2672784"/>
                  <a:pt x="859536" y="2670048"/>
                </a:cubicBezTo>
                <a:cubicBezTo>
                  <a:pt x="829455" y="2660549"/>
                  <a:pt x="768096" y="2645664"/>
                  <a:pt x="768096" y="2645664"/>
                </a:cubicBezTo>
                <a:cubicBezTo>
                  <a:pt x="762000" y="2641600"/>
                  <a:pt x="756668" y="2636044"/>
                  <a:pt x="749808" y="2633472"/>
                </a:cubicBezTo>
                <a:cubicBezTo>
                  <a:pt x="740106" y="2629834"/>
                  <a:pt x="729442" y="2629624"/>
                  <a:pt x="719328" y="2627376"/>
                </a:cubicBezTo>
                <a:cubicBezTo>
                  <a:pt x="711149" y="2625559"/>
                  <a:pt x="703072" y="2623312"/>
                  <a:pt x="694944" y="2621280"/>
                </a:cubicBezTo>
                <a:cubicBezTo>
                  <a:pt x="684784" y="2615184"/>
                  <a:pt x="673943" y="2610101"/>
                  <a:pt x="664464" y="2602992"/>
                </a:cubicBezTo>
                <a:cubicBezTo>
                  <a:pt x="657567" y="2597819"/>
                  <a:pt x="653349" y="2589486"/>
                  <a:pt x="646176" y="2584704"/>
                </a:cubicBezTo>
                <a:cubicBezTo>
                  <a:pt x="634834" y="2577143"/>
                  <a:pt x="620942" y="2573977"/>
                  <a:pt x="609600" y="2566416"/>
                </a:cubicBezTo>
                <a:cubicBezTo>
                  <a:pt x="602427" y="2561634"/>
                  <a:pt x="598145" y="2553384"/>
                  <a:pt x="591312" y="2548128"/>
                </a:cubicBezTo>
                <a:cubicBezTo>
                  <a:pt x="535606" y="2505277"/>
                  <a:pt x="551158" y="2512391"/>
                  <a:pt x="512064" y="2499360"/>
                </a:cubicBezTo>
                <a:cubicBezTo>
                  <a:pt x="501904" y="2489200"/>
                  <a:pt x="492397" y="2478342"/>
                  <a:pt x="481584" y="2468880"/>
                </a:cubicBezTo>
                <a:cubicBezTo>
                  <a:pt x="476070" y="2464055"/>
                  <a:pt x="468924" y="2461378"/>
                  <a:pt x="463296" y="2456688"/>
                </a:cubicBezTo>
                <a:cubicBezTo>
                  <a:pt x="407778" y="2410423"/>
                  <a:pt x="420232" y="2423653"/>
                  <a:pt x="390144" y="2383536"/>
                </a:cubicBezTo>
                <a:cubicBezTo>
                  <a:pt x="388112" y="2377440"/>
                  <a:pt x="386922" y="2370995"/>
                  <a:pt x="384048" y="2365248"/>
                </a:cubicBezTo>
                <a:cubicBezTo>
                  <a:pt x="378749" y="2354650"/>
                  <a:pt x="369015" y="2346161"/>
                  <a:pt x="365760" y="2334768"/>
                </a:cubicBezTo>
                <a:cubicBezTo>
                  <a:pt x="339866" y="2244139"/>
                  <a:pt x="377432" y="2306555"/>
                  <a:pt x="347472" y="2261616"/>
                </a:cubicBezTo>
                <a:cubicBezTo>
                  <a:pt x="338162" y="2215064"/>
                  <a:pt x="339729" y="2220387"/>
                  <a:pt x="323088" y="2157984"/>
                </a:cubicBezTo>
                <a:cubicBezTo>
                  <a:pt x="321432" y="2151775"/>
                  <a:pt x="320038" y="2145354"/>
                  <a:pt x="316992" y="2139696"/>
                </a:cubicBezTo>
                <a:cubicBezTo>
                  <a:pt x="305757" y="2118831"/>
                  <a:pt x="293230" y="2098669"/>
                  <a:pt x="280416" y="2078736"/>
                </a:cubicBezTo>
                <a:cubicBezTo>
                  <a:pt x="274922" y="2070190"/>
                  <a:pt x="267062" y="2063233"/>
                  <a:pt x="262128" y="2054352"/>
                </a:cubicBezTo>
                <a:cubicBezTo>
                  <a:pt x="246682" y="2026549"/>
                  <a:pt x="229514" y="1999182"/>
                  <a:pt x="219456" y="1969008"/>
                </a:cubicBezTo>
                <a:cubicBezTo>
                  <a:pt x="217424" y="1962912"/>
                  <a:pt x="216234" y="1956467"/>
                  <a:pt x="213360" y="1950720"/>
                </a:cubicBezTo>
                <a:cubicBezTo>
                  <a:pt x="210083" y="1944167"/>
                  <a:pt x="204445" y="1938985"/>
                  <a:pt x="201168" y="1932432"/>
                </a:cubicBezTo>
                <a:cubicBezTo>
                  <a:pt x="168670" y="1867436"/>
                  <a:pt x="240152" y="1985053"/>
                  <a:pt x="176784" y="1883664"/>
                </a:cubicBezTo>
                <a:cubicBezTo>
                  <a:pt x="172901" y="1877451"/>
                  <a:pt x="167568" y="1872071"/>
                  <a:pt x="164592" y="1865376"/>
                </a:cubicBezTo>
                <a:cubicBezTo>
                  <a:pt x="159373" y="1853632"/>
                  <a:pt x="157619" y="1840544"/>
                  <a:pt x="152400" y="1828800"/>
                </a:cubicBezTo>
                <a:cubicBezTo>
                  <a:pt x="149424" y="1822105"/>
                  <a:pt x="144091" y="1816725"/>
                  <a:pt x="140208" y="1810512"/>
                </a:cubicBezTo>
                <a:cubicBezTo>
                  <a:pt x="133928" y="1800464"/>
                  <a:pt x="127219" y="1790630"/>
                  <a:pt x="121920" y="1780032"/>
                </a:cubicBezTo>
                <a:cubicBezTo>
                  <a:pt x="119046" y="1774285"/>
                  <a:pt x="118355" y="1767650"/>
                  <a:pt x="115824" y="1761744"/>
                </a:cubicBezTo>
                <a:cubicBezTo>
                  <a:pt x="112244" y="1753391"/>
                  <a:pt x="107696" y="1745488"/>
                  <a:pt x="103632" y="1737360"/>
                </a:cubicBezTo>
                <a:cubicBezTo>
                  <a:pt x="88444" y="1615854"/>
                  <a:pt x="111478" y="1746744"/>
                  <a:pt x="79248" y="1658112"/>
                </a:cubicBezTo>
                <a:cubicBezTo>
                  <a:pt x="52966" y="1585837"/>
                  <a:pt x="91259" y="1648697"/>
                  <a:pt x="60960" y="1603248"/>
                </a:cubicBezTo>
                <a:cubicBezTo>
                  <a:pt x="59585" y="1594997"/>
                  <a:pt x="53728" y="1553862"/>
                  <a:pt x="48768" y="1542288"/>
                </a:cubicBezTo>
                <a:cubicBezTo>
                  <a:pt x="45882" y="1535554"/>
                  <a:pt x="40640" y="1530096"/>
                  <a:pt x="36576" y="1524000"/>
                </a:cubicBezTo>
                <a:cubicBezTo>
                  <a:pt x="34544" y="1513840"/>
                  <a:pt x="34118" y="1503222"/>
                  <a:pt x="30480" y="1493520"/>
                </a:cubicBezTo>
                <a:cubicBezTo>
                  <a:pt x="27908" y="1486660"/>
                  <a:pt x="20605" y="1482183"/>
                  <a:pt x="18288" y="1475232"/>
                </a:cubicBezTo>
                <a:cubicBezTo>
                  <a:pt x="14379" y="1463506"/>
                  <a:pt x="13791" y="1450912"/>
                  <a:pt x="12192" y="1438656"/>
                </a:cubicBezTo>
                <a:cubicBezTo>
                  <a:pt x="7693" y="1404166"/>
                  <a:pt x="4064" y="1369568"/>
                  <a:pt x="0" y="1335024"/>
                </a:cubicBezTo>
                <a:cubicBezTo>
                  <a:pt x="2032" y="1231392"/>
                  <a:pt x="2524" y="1127718"/>
                  <a:pt x="6096" y="1024128"/>
                </a:cubicBezTo>
                <a:cubicBezTo>
                  <a:pt x="6591" y="1009768"/>
                  <a:pt x="8411" y="995318"/>
                  <a:pt x="12192" y="981456"/>
                </a:cubicBezTo>
                <a:cubicBezTo>
                  <a:pt x="14583" y="972689"/>
                  <a:pt x="20320" y="965200"/>
                  <a:pt x="24384" y="957072"/>
                </a:cubicBezTo>
                <a:cubicBezTo>
                  <a:pt x="33868" y="909650"/>
                  <a:pt x="23353" y="942113"/>
                  <a:pt x="42672" y="908304"/>
                </a:cubicBezTo>
                <a:cubicBezTo>
                  <a:pt x="47181" y="900414"/>
                  <a:pt x="48438" y="890346"/>
                  <a:pt x="54864" y="883920"/>
                </a:cubicBezTo>
                <a:cubicBezTo>
                  <a:pt x="63242" y="875542"/>
                  <a:pt x="75184" y="871728"/>
                  <a:pt x="85344" y="865632"/>
                </a:cubicBezTo>
                <a:cubicBezTo>
                  <a:pt x="89408" y="859536"/>
                  <a:pt x="91175" y="850979"/>
                  <a:pt x="97536" y="847344"/>
                </a:cubicBezTo>
                <a:cubicBezTo>
                  <a:pt x="106532" y="842203"/>
                  <a:pt x="117964" y="843761"/>
                  <a:pt x="128016" y="841248"/>
                </a:cubicBezTo>
                <a:cubicBezTo>
                  <a:pt x="171416" y="830398"/>
                  <a:pt x="115252" y="839741"/>
                  <a:pt x="176784" y="822960"/>
                </a:cubicBezTo>
                <a:cubicBezTo>
                  <a:pt x="188709" y="819708"/>
                  <a:pt x="201168" y="818896"/>
                  <a:pt x="213360" y="816864"/>
                </a:cubicBezTo>
                <a:cubicBezTo>
                  <a:pt x="219456" y="812800"/>
                  <a:pt x="224914" y="807558"/>
                  <a:pt x="231648" y="804672"/>
                </a:cubicBezTo>
                <a:cubicBezTo>
                  <a:pt x="239349" y="801372"/>
                  <a:pt x="247949" y="800780"/>
                  <a:pt x="256032" y="798576"/>
                </a:cubicBezTo>
                <a:cubicBezTo>
                  <a:pt x="282187" y="791443"/>
                  <a:pt x="298269" y="785803"/>
                  <a:pt x="323088" y="780288"/>
                </a:cubicBezTo>
                <a:cubicBezTo>
                  <a:pt x="333202" y="778040"/>
                  <a:pt x="343644" y="777169"/>
                  <a:pt x="353568" y="774192"/>
                </a:cubicBezTo>
                <a:cubicBezTo>
                  <a:pt x="364049" y="771048"/>
                  <a:pt x="373491" y="764879"/>
                  <a:pt x="384048" y="762000"/>
                </a:cubicBezTo>
                <a:cubicBezTo>
                  <a:pt x="395973" y="758748"/>
                  <a:pt x="408681" y="759089"/>
                  <a:pt x="420624" y="755904"/>
                </a:cubicBezTo>
                <a:cubicBezTo>
                  <a:pt x="439250" y="750937"/>
                  <a:pt x="456786" y="742291"/>
                  <a:pt x="475488" y="737616"/>
                </a:cubicBezTo>
                <a:lnTo>
                  <a:pt x="499872" y="731520"/>
                </a:lnTo>
                <a:cubicBezTo>
                  <a:pt x="505968" y="725424"/>
                  <a:pt x="511537" y="718751"/>
                  <a:pt x="518160" y="713232"/>
                </a:cubicBezTo>
                <a:cubicBezTo>
                  <a:pt x="523788" y="708542"/>
                  <a:pt x="531267" y="706221"/>
                  <a:pt x="536448" y="701040"/>
                </a:cubicBezTo>
                <a:cubicBezTo>
                  <a:pt x="564022" y="673466"/>
                  <a:pt x="531325" y="688524"/>
                  <a:pt x="566928" y="676656"/>
                </a:cubicBezTo>
                <a:cubicBezTo>
                  <a:pt x="570992" y="670560"/>
                  <a:pt x="573399" y="662945"/>
                  <a:pt x="579120" y="658368"/>
                </a:cubicBezTo>
                <a:cubicBezTo>
                  <a:pt x="584138" y="654354"/>
                  <a:pt x="592864" y="656816"/>
                  <a:pt x="597408" y="652272"/>
                </a:cubicBezTo>
                <a:cubicBezTo>
                  <a:pt x="601952" y="647728"/>
                  <a:pt x="603504" y="633984"/>
                  <a:pt x="603504" y="633984"/>
                </a:cubicBezTo>
              </a:path>
            </a:pathLst>
          </a:cu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5870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logo&#10;&#10;Description automatically generated">
            <a:extLst>
              <a:ext uri="{FF2B5EF4-FFF2-40B4-BE49-F238E27FC236}">
                <a16:creationId xmlns:a16="http://schemas.microsoft.com/office/drawing/2014/main" id="{0808E648-9CF0-4206-86D7-20189218DD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959526" cy="730155"/>
          </a:xfrm>
        </p:spPr>
      </p:pic>
      <p:pic>
        <p:nvPicPr>
          <p:cNvPr id="8" name="Picture 7" descr="A close up of a logo&#10;&#10;Description automatically generated">
            <a:extLst>
              <a:ext uri="{FF2B5EF4-FFF2-40B4-BE49-F238E27FC236}">
                <a16:creationId xmlns:a16="http://schemas.microsoft.com/office/drawing/2014/main" id="{A7C591B4-D8DF-4509-9E69-D5F3A7FB0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6698" y="5797573"/>
            <a:ext cx="905301" cy="1060427"/>
          </a:xfrm>
          <a:prstGeom prst="rect">
            <a:avLst/>
          </a:prstGeom>
        </p:spPr>
      </p:pic>
      <p:sp>
        <p:nvSpPr>
          <p:cNvPr id="2" name="TextBox 1">
            <a:extLst>
              <a:ext uri="{FF2B5EF4-FFF2-40B4-BE49-F238E27FC236}">
                <a16:creationId xmlns:a16="http://schemas.microsoft.com/office/drawing/2014/main" id="{153F5031-FF84-496D-8455-1539832FE925}"/>
              </a:ext>
            </a:extLst>
          </p:cNvPr>
          <p:cNvSpPr txBox="1"/>
          <p:nvPr/>
        </p:nvSpPr>
        <p:spPr>
          <a:xfrm>
            <a:off x="429072" y="1640305"/>
            <a:ext cx="4483290" cy="2585323"/>
          </a:xfrm>
          <a:prstGeom prst="rect">
            <a:avLst/>
          </a:prstGeom>
          <a:noFill/>
        </p:spPr>
        <p:txBody>
          <a:bodyPr wrap="square" rtlCol="0">
            <a:spAutoFit/>
          </a:bodyPr>
          <a:lstStyle/>
          <a:p>
            <a:r>
              <a:rPr lang="en-US" dirty="0"/>
              <a:t>The level is designed in a way the player will never be able to see the 100% of the game space to force him to move through the space and find the rest of the elements and enemies, engaging exploration.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9" name="Rectangle 8">
            <a:extLst>
              <a:ext uri="{FF2B5EF4-FFF2-40B4-BE49-F238E27FC236}">
                <a16:creationId xmlns:a16="http://schemas.microsoft.com/office/drawing/2014/main" id="{CDB6443C-520E-449B-B3A5-1F842911BB85}"/>
              </a:ext>
            </a:extLst>
          </p:cNvPr>
          <p:cNvSpPr/>
          <p:nvPr/>
        </p:nvSpPr>
        <p:spPr>
          <a:xfrm>
            <a:off x="0" y="782003"/>
            <a:ext cx="12192000" cy="705592"/>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a:t>Framing</a:t>
            </a:r>
            <a:endParaRPr lang="en-US" sz="3200" b="1" dirty="0"/>
          </a:p>
        </p:txBody>
      </p:sp>
      <p:pic>
        <p:nvPicPr>
          <p:cNvPr id="3" name="Picture 2">
            <a:extLst>
              <a:ext uri="{FF2B5EF4-FFF2-40B4-BE49-F238E27FC236}">
                <a16:creationId xmlns:a16="http://schemas.microsoft.com/office/drawing/2014/main" id="{84994652-88B9-4A24-A9FF-1DE0CE974DB2}"/>
              </a:ext>
            </a:extLst>
          </p:cNvPr>
          <p:cNvPicPr>
            <a:picLocks noChangeAspect="1"/>
          </p:cNvPicPr>
          <p:nvPr/>
        </p:nvPicPr>
        <p:blipFill>
          <a:blip r:embed="rId4"/>
          <a:stretch>
            <a:fillRect/>
          </a:stretch>
        </p:blipFill>
        <p:spPr>
          <a:xfrm>
            <a:off x="6186382" y="1794681"/>
            <a:ext cx="5847930" cy="3136875"/>
          </a:xfrm>
          <a:prstGeom prst="rect">
            <a:avLst/>
          </a:prstGeom>
        </p:spPr>
      </p:pic>
      <p:pic>
        <p:nvPicPr>
          <p:cNvPr id="12" name="Picture 11">
            <a:extLst>
              <a:ext uri="{FF2B5EF4-FFF2-40B4-BE49-F238E27FC236}">
                <a16:creationId xmlns:a16="http://schemas.microsoft.com/office/drawing/2014/main" id="{99AFADE0-5241-4209-96DC-A46E5C7BA433}"/>
              </a:ext>
            </a:extLst>
          </p:cNvPr>
          <p:cNvPicPr>
            <a:picLocks noChangeAspect="1"/>
          </p:cNvPicPr>
          <p:nvPr/>
        </p:nvPicPr>
        <p:blipFill>
          <a:blip r:embed="rId5"/>
          <a:stretch>
            <a:fillRect/>
          </a:stretch>
        </p:blipFill>
        <p:spPr>
          <a:xfrm>
            <a:off x="147986" y="3568890"/>
            <a:ext cx="5857634" cy="3136875"/>
          </a:xfrm>
          <a:prstGeom prst="rect">
            <a:avLst/>
          </a:prstGeom>
        </p:spPr>
      </p:pic>
    </p:spTree>
    <p:extLst>
      <p:ext uri="{BB962C8B-B14F-4D97-AF65-F5344CB8AC3E}">
        <p14:creationId xmlns:p14="http://schemas.microsoft.com/office/powerpoint/2010/main" val="39083785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dk1">
            <a:alpha val="50000"/>
          </a:schemeClr>
        </a:solidFill>
        <a:ln>
          <a:noFill/>
        </a:ln>
      </a:spPr>
      <a:bodyPr rtlCol="0" anchor="ctr"/>
      <a:lstStyle>
        <a:defPPr algn="ctr">
          <a:defRPr sz="3200" b="1" dirty="0" smtClean="0"/>
        </a:defPPr>
      </a:lstStyle>
      <a:style>
        <a:lnRef idx="0">
          <a:scrgbClr r="0" g="0" b="0"/>
        </a:lnRef>
        <a:fillRef idx="0">
          <a:scrgbClr r="0" g="0" b="0"/>
        </a:fillRef>
        <a:effectRef idx="0">
          <a:scrgbClr r="0" g="0" b="0"/>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1996</TotalTime>
  <Words>663</Words>
  <Application>Microsoft Office PowerPoint</Application>
  <PresentationFormat>Widescreen</PresentationFormat>
  <Paragraphs>155</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ubiba</dc:creator>
  <cp:lastModifiedBy> </cp:lastModifiedBy>
  <cp:revision>203</cp:revision>
  <dcterms:created xsi:type="dcterms:W3CDTF">2020-05-16T16:58:37Z</dcterms:created>
  <dcterms:modified xsi:type="dcterms:W3CDTF">2020-05-19T20:44:46Z</dcterms:modified>
</cp:coreProperties>
</file>