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51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5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926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75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81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28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44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14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88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5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47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BF844-44DB-46A6-865B-991A330BD7D7}" type="datetimeFigureOut">
              <a:rPr lang="es-ES" smtClean="0"/>
              <a:t>11/03/2018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7F6E7-9618-40DA-A1A9-8391EDDCD9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995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adroTexto 75">
            <a:extLst>
              <a:ext uri="{FF2B5EF4-FFF2-40B4-BE49-F238E27FC236}">
                <a16:creationId xmlns:a16="http://schemas.microsoft.com/office/drawing/2014/main" id="{0103B1E0-081D-4B32-A6D6-AFEF78149A4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LEVEL BLUEPRINT</a:t>
            </a:r>
            <a:endParaRPr lang="es-ES" b="1" dirty="0"/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03BF2643-FC4A-44C9-89CD-D9D92512C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8"/>
          <a:stretch/>
        </p:blipFill>
        <p:spPr>
          <a:xfrm>
            <a:off x="520117" y="562333"/>
            <a:ext cx="11151765" cy="60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A1034C6-73E1-4D8D-B06C-6AC364553B07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544EAE-EBBB-402A-B920-281B0E28B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34"/>
            <a:ext cx="7902429" cy="44382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9E8096B-7D3E-47D7-A11A-0298259D11C1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Reset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003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CC9B77D-025F-4FAF-BA7D-8E413350AE04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869D50-E327-4464-A7D5-EB238DEAA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33"/>
            <a:ext cx="12191999" cy="62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3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AAC3B13-6697-4D99-AA2A-C704B9DBA143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241F31-79BF-433F-A108-C7F0EF997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33"/>
            <a:ext cx="12192000" cy="62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6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C1C879-1912-4DD6-A56C-BB21D0CAB189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C56046-CA77-401C-A3CF-C2BC241B1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333"/>
            <a:ext cx="12192000" cy="62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96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2333"/>
            <a:ext cx="7902428" cy="44954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Kill</a:t>
            </a:r>
            <a:r>
              <a:rPr lang="es-ES" dirty="0"/>
              <a:t> Point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980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7496"/>
            <a:ext cx="7902428" cy="4445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Receive</a:t>
            </a:r>
            <a:r>
              <a:rPr lang="es-ES" dirty="0"/>
              <a:t> </a:t>
            </a:r>
            <a:r>
              <a:rPr lang="es-ES" dirty="0" err="1"/>
              <a:t>Damage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6506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7496"/>
            <a:ext cx="7902426" cy="4445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2100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7496"/>
            <a:ext cx="7902426" cy="4445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Enemies</a:t>
            </a:r>
            <a:r>
              <a:rPr lang="es-ES" dirty="0"/>
              <a:t> </a:t>
            </a:r>
            <a:r>
              <a:rPr lang="es-ES" dirty="0" err="1"/>
              <a:t>Destroyed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3581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7496"/>
            <a:ext cx="7902426" cy="4445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Ammo</a:t>
            </a:r>
            <a:r>
              <a:rPr lang="es-ES" dirty="0"/>
              <a:t> </a:t>
            </a:r>
            <a:r>
              <a:rPr lang="es-ES" dirty="0" err="1"/>
              <a:t>Expediture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1021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7496"/>
            <a:ext cx="7902426" cy="4445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Get</a:t>
            </a:r>
            <a:r>
              <a:rPr lang="es-ES" dirty="0"/>
              <a:t> Has </a:t>
            </a:r>
            <a:r>
              <a:rPr lang="es-ES" dirty="0" err="1"/>
              <a:t>Ammo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326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CD3B9-DED1-471D-A724-19C9F29D1262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LEVEL BLUEPRINT</a:t>
            </a:r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C7B0AE-B441-4381-A263-F9F20C61E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1"/>
          <a:stretch/>
        </p:blipFill>
        <p:spPr>
          <a:xfrm>
            <a:off x="793102" y="562332"/>
            <a:ext cx="10356980" cy="60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51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7496"/>
            <a:ext cx="7902426" cy="4445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Set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0923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7496"/>
            <a:ext cx="7902426" cy="444511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Is</a:t>
            </a:r>
            <a:r>
              <a:rPr lang="es-ES" dirty="0"/>
              <a:t> Dead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442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BP_EnemyManager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7496"/>
            <a:ext cx="12191998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27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BP_EnemyManager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0" y="587496"/>
            <a:ext cx="11147562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7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BP_EnemyManager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496"/>
            <a:ext cx="12192000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5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BP_EnemyManager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0" y="587496"/>
            <a:ext cx="11147562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BP_Enemy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496"/>
            <a:ext cx="12192000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BP_Enemy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62333"/>
            <a:ext cx="7902426" cy="44451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Death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2347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BP_Enemy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62333"/>
            <a:ext cx="7902424" cy="44451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6096F-CF30-4F98-B6CF-E7F9BCC98CB2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Encounter </a:t>
            </a:r>
            <a:r>
              <a:rPr lang="es-ES" dirty="0" err="1"/>
              <a:t>Deaths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6732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BP_Bullet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9" y="587496"/>
            <a:ext cx="11147562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6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57D037-450D-4CDD-81E9-2AE4B924B377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LEVEL BLUEPRINT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3232EB-02FB-479F-922B-5FD7FD81C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2" y="671302"/>
            <a:ext cx="10356980" cy="58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5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BP_Button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9" y="587496"/>
            <a:ext cx="11147562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3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BP_Button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496"/>
            <a:ext cx="12192000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BP_Button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496"/>
            <a:ext cx="12192000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3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BP_Button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496"/>
            <a:ext cx="12192000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16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BP_FinalEncounterWalls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496"/>
            <a:ext cx="12192000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25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BP_Health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496"/>
            <a:ext cx="12192000" cy="6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59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wixstatic.com/media/248b58_c9b97d45be794be586d799389f055dcb~mv2.png/v1/fill/w_568,h_317,al_c,usm_0.66_1.00_0.01/248b58_c9b97d45be794be586d799389f055dcb~mv2.png">
            <a:extLst>
              <a:ext uri="{FF2B5EF4-FFF2-40B4-BE49-F238E27FC236}">
                <a16:creationId xmlns:a16="http://schemas.microsoft.com/office/drawing/2014/main" id="{B9B570A4-2F46-47D9-B1CB-697E24CE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333"/>
            <a:ext cx="54102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0BE3D2-3C6A-4A07-8B6D-770EAD79AEEC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BP_Health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188DD-5353-4ECD-A821-631B0BB60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75" y="2667308"/>
            <a:ext cx="8221905" cy="4190692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951ABC95-AC4F-4692-82FE-B574084207D3}"/>
              </a:ext>
            </a:extLst>
          </p:cNvPr>
          <p:cNvCxnSpPr/>
          <p:nvPr/>
        </p:nvCxnSpPr>
        <p:spPr>
          <a:xfrm>
            <a:off x="1535185" y="2306972"/>
            <a:ext cx="1912690" cy="1409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43A60E2-05BC-4C9D-A99A-F2514B300796}"/>
              </a:ext>
            </a:extLst>
          </p:cNvPr>
          <p:cNvCxnSpPr>
            <a:cxnSpLocks/>
          </p:cNvCxnSpPr>
          <p:nvPr/>
        </p:nvCxnSpPr>
        <p:spPr>
          <a:xfrm>
            <a:off x="1770077" y="1208015"/>
            <a:ext cx="1677798" cy="2373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A2F6FE6-40FF-4515-BFE9-18BF3DBC558F}"/>
              </a:ext>
            </a:extLst>
          </p:cNvPr>
          <p:cNvCxnSpPr>
            <a:cxnSpLocks/>
          </p:cNvCxnSpPr>
          <p:nvPr/>
        </p:nvCxnSpPr>
        <p:spPr>
          <a:xfrm>
            <a:off x="2625754" y="1828800"/>
            <a:ext cx="1182848" cy="1752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D982C0C-9EA3-4ECB-994B-3DFB886F2FB5}"/>
              </a:ext>
            </a:extLst>
          </p:cNvPr>
          <p:cNvCxnSpPr>
            <a:cxnSpLocks/>
          </p:cNvCxnSpPr>
          <p:nvPr/>
        </p:nvCxnSpPr>
        <p:spPr>
          <a:xfrm>
            <a:off x="3615655" y="1208015"/>
            <a:ext cx="436228" cy="2373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95677B8-F8F8-4158-A4F8-C4CB2DEA2D73}"/>
              </a:ext>
            </a:extLst>
          </p:cNvPr>
          <p:cNvSpPr txBox="1"/>
          <p:nvPr/>
        </p:nvSpPr>
        <p:spPr>
          <a:xfrm>
            <a:off x="5410200" y="738003"/>
            <a:ext cx="6259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 the </a:t>
            </a:r>
            <a:r>
              <a:rPr lang="es-ES" dirty="0" err="1"/>
              <a:t>canvas</a:t>
            </a:r>
            <a:r>
              <a:rPr lang="es-ES" dirty="0"/>
              <a:t> of the game, I </a:t>
            </a:r>
            <a:r>
              <a:rPr lang="es-ES" dirty="0" err="1"/>
              <a:t>bind</a:t>
            </a:r>
            <a:r>
              <a:rPr lang="es-ES" dirty="0"/>
              <a:t> every </a:t>
            </a:r>
            <a:r>
              <a:rPr lang="es-ES" dirty="0" err="1"/>
              <a:t>aspect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I’m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update</a:t>
            </a:r>
            <a:r>
              <a:rPr lang="es-ES" dirty="0"/>
              <a:t> </a:t>
            </a:r>
            <a:r>
              <a:rPr lang="es-ES" dirty="0" err="1"/>
              <a:t>constantly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the </a:t>
            </a:r>
            <a:r>
              <a:rPr lang="es-ES" dirty="0" err="1"/>
              <a:t>viewport</a:t>
            </a:r>
            <a:r>
              <a:rPr lang="es-ES" dirty="0"/>
              <a:t>, </a:t>
            </a:r>
            <a:r>
              <a:rPr lang="es-ES" dirty="0" err="1"/>
              <a:t>creating</a:t>
            </a:r>
            <a:r>
              <a:rPr lang="es-ES" dirty="0"/>
              <a:t> a </a:t>
            </a:r>
            <a:r>
              <a:rPr lang="es-ES" dirty="0" err="1"/>
              <a:t>function</a:t>
            </a:r>
            <a:r>
              <a:rPr lang="es-ES" dirty="0"/>
              <a:t> from the variables of the </a:t>
            </a:r>
            <a:r>
              <a:rPr lang="es-ES" dirty="0" err="1"/>
              <a:t>FirstPersonCharacter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736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6AD842B-3CFE-46A1-AFD7-D14F3A54D69A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LEVEL BLUEPRINT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463F4A-CA50-4039-9ADA-30E8AE97D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2" y="671302"/>
            <a:ext cx="10356980" cy="58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9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AC2EFB7-B21F-481B-B68B-28860900A3C9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LEVEL BLUEPRINT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739952-25BF-4697-81FE-8A6CD2DEE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2" y="671302"/>
            <a:ext cx="10356980" cy="58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931B6AF-FAAE-4739-A242-B7D26EE48518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LEVEL BLUEPRINT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0605CE-1AC7-490C-A655-B17C97687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2" y="671302"/>
            <a:ext cx="10356980" cy="58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6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9C71DF-4EBA-491C-AE90-674F3C9D4F86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00CDFA-ADFA-4CD1-9928-E65D9160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029"/>
            <a:ext cx="7625593" cy="40768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809EBB2-3F39-4B4C-B754-BAB118FE1D2D}"/>
              </a:ext>
            </a:extLst>
          </p:cNvPr>
          <p:cNvSpPr txBox="1"/>
          <p:nvPr/>
        </p:nvSpPr>
        <p:spPr>
          <a:xfrm>
            <a:off x="7902429" y="872455"/>
            <a:ext cx="333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On Left Mouse </a:t>
            </a:r>
            <a:r>
              <a:rPr lang="es-ES" dirty="0" err="1"/>
              <a:t>Button</a:t>
            </a:r>
            <a:r>
              <a:rPr lang="es-ES" dirty="0"/>
              <a:t> </a:t>
            </a:r>
            <a:r>
              <a:rPr lang="es-ES" dirty="0" err="1"/>
              <a:t>I’ve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put</a:t>
            </a:r>
            <a:r>
              <a:rPr lang="es-ES" dirty="0"/>
              <a:t> a Branch </a:t>
            </a:r>
            <a:r>
              <a:rPr lang="es-ES" dirty="0" err="1"/>
              <a:t>condition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allow</a:t>
            </a:r>
            <a:r>
              <a:rPr lang="es-ES" dirty="0"/>
              <a:t> the player </a:t>
            </a:r>
            <a:r>
              <a:rPr lang="es-ES" dirty="0" err="1"/>
              <a:t>to</a:t>
            </a:r>
            <a:r>
              <a:rPr lang="es-ES" dirty="0"/>
              <a:t> shot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he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ammo</a:t>
            </a:r>
            <a:r>
              <a:rPr lang="es-ES" dirty="0"/>
              <a:t>.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A79B73A-4F62-440C-8986-AE62FAE7454F}"/>
              </a:ext>
            </a:extLst>
          </p:cNvPr>
          <p:cNvCxnSpPr>
            <a:stCxn id="6" idx="1"/>
          </p:cNvCxnSpPr>
          <p:nvPr/>
        </p:nvCxnSpPr>
        <p:spPr>
          <a:xfrm flipH="1">
            <a:off x="4169328" y="1472620"/>
            <a:ext cx="3733101" cy="926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83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88D3A5E-AD07-484B-8174-B8A8E961AB9F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FB64DD-99AE-4FBA-BF1B-E8DC43B4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029"/>
            <a:ext cx="7651101" cy="40768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5DE02F7-A80D-461E-9F44-A751BF57E5B7}"/>
              </a:ext>
            </a:extLst>
          </p:cNvPr>
          <p:cNvSpPr txBox="1"/>
          <p:nvPr/>
        </p:nvSpPr>
        <p:spPr>
          <a:xfrm>
            <a:off x="7902429" y="872455"/>
            <a:ext cx="3338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Once the player </a:t>
            </a:r>
            <a:r>
              <a:rPr lang="es-ES" dirty="0" err="1"/>
              <a:t>shoots</a:t>
            </a:r>
            <a:r>
              <a:rPr lang="es-ES" dirty="0"/>
              <a:t> I </a:t>
            </a:r>
            <a:r>
              <a:rPr lang="es-ES" dirty="0" err="1"/>
              <a:t>recalculate</a:t>
            </a:r>
            <a:r>
              <a:rPr lang="es-ES" dirty="0"/>
              <a:t> the </a:t>
            </a:r>
            <a:r>
              <a:rPr lang="es-ES" dirty="0" err="1"/>
              <a:t>ammo</a:t>
            </a:r>
            <a:r>
              <a:rPr lang="es-ES" dirty="0"/>
              <a:t> left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function</a:t>
            </a:r>
            <a:r>
              <a:rPr lang="es-ES" dirty="0"/>
              <a:t>.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5FD1FA8-C672-4A11-A26E-9AF22C44C7C9}"/>
              </a:ext>
            </a:extLst>
          </p:cNvPr>
          <p:cNvCxnSpPr>
            <a:cxnSpLocks/>
          </p:cNvCxnSpPr>
          <p:nvPr/>
        </p:nvCxnSpPr>
        <p:spPr>
          <a:xfrm flipH="1">
            <a:off x="5915608" y="1472620"/>
            <a:ext cx="1986822" cy="944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66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F4FFF0A-84BB-4CA0-BFA7-04CA08BE68F0}"/>
              </a:ext>
            </a:extLst>
          </p:cNvPr>
          <p:cNvSpPr txBox="1"/>
          <p:nvPr/>
        </p:nvSpPr>
        <p:spPr>
          <a:xfrm>
            <a:off x="3130491" y="100668"/>
            <a:ext cx="593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/>
              <a:t>FisrtPersonCharacter</a:t>
            </a:r>
            <a:r>
              <a:rPr lang="es-ES" sz="2400" b="1" dirty="0"/>
              <a:t> </a:t>
            </a:r>
            <a:r>
              <a:rPr lang="es-ES" sz="2400" b="1" dirty="0" err="1"/>
              <a:t>modified</a:t>
            </a:r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BB3234-6612-4347-B5DE-5222D8EB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2029"/>
            <a:ext cx="7705724" cy="407686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B3C6EC5-1B2F-419E-BCB9-8EF247ED23A0}"/>
              </a:ext>
            </a:extLst>
          </p:cNvPr>
          <p:cNvSpPr txBox="1"/>
          <p:nvPr/>
        </p:nvSpPr>
        <p:spPr>
          <a:xfrm>
            <a:off x="7902429" y="872455"/>
            <a:ext cx="33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Recalculate</a:t>
            </a:r>
            <a:r>
              <a:rPr lang="es-ES" dirty="0"/>
              <a:t> </a:t>
            </a:r>
            <a:r>
              <a:rPr lang="es-ES" dirty="0" err="1"/>
              <a:t>Ammo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1875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191</Words>
  <Application>Microsoft Office PowerPoint</Application>
  <PresentationFormat>Panorámica</PresentationFormat>
  <Paragraphs>51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Padron Mederos</dc:creator>
  <cp:lastModifiedBy>Roberto Padron Mederos</cp:lastModifiedBy>
  <cp:revision>5</cp:revision>
  <dcterms:created xsi:type="dcterms:W3CDTF">2018-03-11T18:57:19Z</dcterms:created>
  <dcterms:modified xsi:type="dcterms:W3CDTF">2018-03-11T19:35:29Z</dcterms:modified>
</cp:coreProperties>
</file>