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3EBD6-4997-4579-B91C-96577047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462C1B-49EE-419F-A42A-4C3E27CA4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96A02F-1D2C-4CA9-82FD-0F42C363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E2BA16-F5DA-43C4-B5C7-CF08660E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B70E35-706E-465D-87F8-62A56B5F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07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3BFE4-098E-4090-97B1-CFFE4E42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1ABD2C-92BF-4EB3-B50D-951A201C9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B3513D-3CF0-4B67-84AD-2FAA71FD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5AA52-1E13-48AD-9BB8-15C2FE3D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32A9E-05F2-42CB-9CD6-8EBA8F36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9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DC4F8C-9F6C-4DBC-B625-FFCB95BDD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451982-04E5-467D-9F94-8C7CC7360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E96C8-14DB-45A0-BE28-654A3754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58EAB-4912-467A-BEE9-61CC1F8F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0D81F-3C95-42EA-BA06-17B82C2B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30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9D297-DE78-4036-94FD-656B98DC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62B65-AE2D-4C3F-B2B7-1465E7DC4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B827C-CC42-42A2-AF1D-78A6357E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E5811D-C89E-49FC-B48D-DE89C982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BC7A20-8E75-4989-8446-4CE58553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27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529DB-DD7C-46B4-AF86-E25BF493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3C109-B1BC-4EEC-92FF-2CE31CD6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EE84D6-4ACA-4490-8A32-E6C68F4B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EFAD98-E29D-4662-BE59-57224F7B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286F2-D57D-4615-B26A-8F941F0E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13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CFCEA-EEF5-4169-A46C-B1FFA3E9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87312-3C3C-47E9-B0AA-0399BF7FC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9EB9D5-6073-4FF3-B450-7FBD39090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A39C94-1B80-47C6-A85C-86EF2D71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6F192A-C519-440C-8EF8-D1EE7C3A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56F9AA-6296-4DE6-96B7-0457680E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94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8002D-690C-423C-967D-E0CDEE90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69FE38-9494-4EF0-90B7-70C835D1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7B1B8D-217E-4FE0-A20D-37172C776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EC4D4E-55A1-439A-B54C-8361D158E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1B1B5D-FB5F-4805-869D-0C0D1B160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DAE57C-7537-40B7-817F-238C9389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5B8127-842C-4724-ABA5-474F7F57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9CC6B3-5FED-4829-B0B6-EE64EF3F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6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F1329-3CD9-4950-8B5E-F5176D6D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F64C70-C360-4366-8343-B49366F1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B7A28F-3F8F-4DFD-8FB6-716B4D79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40B930-1879-4BB8-9FAE-DF7E465A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60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742631-AED9-424D-A91A-B1C41798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6BBF2B-0659-4FB4-8219-9B980311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765C99-7DED-4F80-8C60-FE370067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06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DFEF9-40F8-42A2-840A-F321DEF5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CC82F-CDDD-43E2-8D93-748269094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B56D20-74EA-4A71-91A8-451D7AD1F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2A8C28-7A5A-43C2-94B4-14B462E6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A4038A-F139-4FA8-B7A7-19A12289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A23E2-827E-4AB6-BBB2-0A4AC67A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04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3AE9C-739F-4442-9556-EF036561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23078B-239C-45DB-8EE1-DA9334B40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CFF2E-AC3E-4B2B-96EA-97762D7BA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F59806-A1AA-4FAD-9114-AC509654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5AFF5-2A14-4153-B584-8A49C348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E53BFC-E65D-4332-AEEB-D4B52AC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73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6F2220-C545-4C05-8BF9-5753157F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913017-3602-4A5D-830C-17B2E7FB4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0EBB9-D3AA-4E16-89E1-223FBCFA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6584-38C0-4BC9-B4F9-7A6EDD3F303C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104F3-02F8-41D9-9CC3-FAFA6AEF4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525E2-734B-4ED9-B069-44F5AAEC9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E98C-157A-49E7-B1C1-EE15241021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9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3124E-E8B9-43F9-9943-33EC8EF84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LEVEL 3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B2F4BA-27FA-4E8F-BD7B-D8DC3CC2E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07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0A8CFFE-318E-45E7-A127-59221F71E9A3}"/>
              </a:ext>
            </a:extLst>
          </p:cNvPr>
          <p:cNvPicPr/>
          <p:nvPr/>
        </p:nvPicPr>
        <p:blipFill rotWithShape="1">
          <a:blip r:embed="rId2"/>
          <a:srcRect l="19680" t="6438" r="20309" b="7089"/>
          <a:stretch/>
        </p:blipFill>
        <p:spPr bwMode="auto">
          <a:xfrm>
            <a:off x="2104621" y="298178"/>
            <a:ext cx="7722870" cy="625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Resultado de imagen de attack on titan city">
            <a:extLst>
              <a:ext uri="{FF2B5EF4-FFF2-40B4-BE49-F238E27FC236}">
                <a16:creationId xmlns:a16="http://schemas.microsoft.com/office/drawing/2014/main" id="{3339BB6C-3AC2-4918-95E9-0F47CED5ED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6" y="2258784"/>
            <a:ext cx="2505371" cy="140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C:\Users\PcCom\AppData\Local\Microsoft\Windows\INetCache\Content.Word\IMG_21102017_012004_0.png">
            <a:extLst>
              <a:ext uri="{FF2B5EF4-FFF2-40B4-BE49-F238E27FC236}">
                <a16:creationId xmlns:a16="http://schemas.microsoft.com/office/drawing/2014/main" id="{310812B7-0AE3-4931-9F9C-224024DEBB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6" y="3759864"/>
            <a:ext cx="3344914" cy="2379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Resultado de imagen de island">
            <a:extLst>
              <a:ext uri="{FF2B5EF4-FFF2-40B4-BE49-F238E27FC236}">
                <a16:creationId xmlns:a16="http://schemas.microsoft.com/office/drawing/2014/main" id="{34A1BB58-9B5D-47E9-BE4B-BC7EE1F7CDF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19963" r="9066" b="27711"/>
          <a:stretch/>
        </p:blipFill>
        <p:spPr bwMode="auto">
          <a:xfrm>
            <a:off x="7987058" y="5311573"/>
            <a:ext cx="3980972" cy="1394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E3CA230-0401-4F99-A088-13A10486E80D}"/>
              </a:ext>
            </a:extLst>
          </p:cNvPr>
          <p:cNvCxnSpPr>
            <a:cxnSpLocks/>
          </p:cNvCxnSpPr>
          <p:nvPr/>
        </p:nvCxnSpPr>
        <p:spPr>
          <a:xfrm flipH="1">
            <a:off x="2955636" y="3428163"/>
            <a:ext cx="1450110" cy="230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3538513-3239-45B9-953A-8251CA9598C1}"/>
              </a:ext>
            </a:extLst>
          </p:cNvPr>
          <p:cNvCxnSpPr>
            <a:cxnSpLocks/>
          </p:cNvCxnSpPr>
          <p:nvPr/>
        </p:nvCxnSpPr>
        <p:spPr>
          <a:xfrm>
            <a:off x="6289965" y="5542079"/>
            <a:ext cx="2225962" cy="466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3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EE9766-A837-4992-BCFE-931E18A9CE9B}"/>
              </a:ext>
            </a:extLst>
          </p:cNvPr>
          <p:cNvPicPr/>
          <p:nvPr/>
        </p:nvPicPr>
        <p:blipFill rotWithShape="1">
          <a:blip r:embed="rId2"/>
          <a:srcRect l="36412" t="59692" r="42949" b="7089"/>
          <a:stretch/>
        </p:blipFill>
        <p:spPr bwMode="auto">
          <a:xfrm>
            <a:off x="2887344" y="299229"/>
            <a:ext cx="6726556" cy="6089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de greek tower">
            <a:extLst>
              <a:ext uri="{FF2B5EF4-FFF2-40B4-BE49-F238E27FC236}">
                <a16:creationId xmlns:a16="http://schemas.microsoft.com/office/drawing/2014/main" id="{BF61E8E3-CDE4-4ED3-9C22-2C50AB7847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54" y="299229"/>
            <a:ext cx="1446926" cy="2881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relacionada">
            <a:extLst>
              <a:ext uri="{FF2B5EF4-FFF2-40B4-BE49-F238E27FC236}">
                <a16:creationId xmlns:a16="http://schemas.microsoft.com/office/drawing/2014/main" id="{3ED9B024-5C5C-4FA9-9842-77C0F14322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1" y="299229"/>
            <a:ext cx="1778036" cy="2881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Resultado de imagen de god of war door">
            <a:extLst>
              <a:ext uri="{FF2B5EF4-FFF2-40B4-BE49-F238E27FC236}">
                <a16:creationId xmlns:a16="http://schemas.microsoft.com/office/drawing/2014/main" id="{39E408FE-87BA-4FCB-9696-1979FB0CD3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1" y="3565555"/>
            <a:ext cx="1778036" cy="280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Resultado de imagen de god of war door">
            <a:extLst>
              <a:ext uri="{FF2B5EF4-FFF2-40B4-BE49-F238E27FC236}">
                <a16:creationId xmlns:a16="http://schemas.microsoft.com/office/drawing/2014/main" id="{02A5A04D-BB30-4371-A490-D5FB7F2491C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14" y="4717659"/>
            <a:ext cx="2938995" cy="1653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F6FB002-D45A-4BE4-9309-023AB6598B2E}"/>
              </a:ext>
            </a:extLst>
          </p:cNvPr>
          <p:cNvCxnSpPr>
            <a:cxnSpLocks/>
          </p:cNvCxnSpPr>
          <p:nvPr/>
        </p:nvCxnSpPr>
        <p:spPr>
          <a:xfrm flipH="1">
            <a:off x="3334327" y="923636"/>
            <a:ext cx="1062183" cy="212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D0DDE76-0CBA-468B-B632-AFEBB4B4004C}"/>
              </a:ext>
            </a:extLst>
          </p:cNvPr>
          <p:cNvCxnSpPr>
            <a:cxnSpLocks/>
          </p:cNvCxnSpPr>
          <p:nvPr/>
        </p:nvCxnSpPr>
        <p:spPr>
          <a:xfrm flipH="1">
            <a:off x="2613891" y="822036"/>
            <a:ext cx="2715491" cy="3749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7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DB0D16-4D91-4C0A-AEFD-060730F5E915}"/>
              </a:ext>
            </a:extLst>
          </p:cNvPr>
          <p:cNvPicPr/>
          <p:nvPr/>
        </p:nvPicPr>
        <p:blipFill rotWithShape="1">
          <a:blip r:embed="rId2"/>
          <a:srcRect l="53152" t="40891" r="28908" b="29111"/>
          <a:stretch/>
        </p:blipFill>
        <p:spPr bwMode="auto">
          <a:xfrm>
            <a:off x="3006090" y="167265"/>
            <a:ext cx="6903720" cy="628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86E8DF-0CE0-4BF8-8B07-FD68EC1AE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0396"/>
          <a:stretch/>
        </p:blipFill>
        <p:spPr>
          <a:xfrm>
            <a:off x="0" y="167265"/>
            <a:ext cx="3078480" cy="1901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25C7271-9BF2-475D-ABEC-23248BC56063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1817370"/>
            <a:ext cx="1755746" cy="1490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Resultado de imagen de greek statues broken">
            <a:extLst>
              <a:ext uri="{FF2B5EF4-FFF2-40B4-BE49-F238E27FC236}">
                <a16:creationId xmlns:a16="http://schemas.microsoft.com/office/drawing/2014/main" id="{0F239829-1FFB-4CD3-9B4B-775BCC50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909"/>
            <a:ext cx="1585624" cy="23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6769D1C-1FA3-412C-99F8-D5E80A03FA6A}"/>
              </a:ext>
            </a:extLst>
          </p:cNvPr>
          <p:cNvCxnSpPr>
            <a:cxnSpLocks/>
          </p:cNvCxnSpPr>
          <p:nvPr/>
        </p:nvCxnSpPr>
        <p:spPr>
          <a:xfrm flipH="1">
            <a:off x="1411605" y="3108960"/>
            <a:ext cx="44100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Resultado de imagen de mountain walls">
            <a:extLst>
              <a:ext uri="{FF2B5EF4-FFF2-40B4-BE49-F238E27FC236}">
                <a16:creationId xmlns:a16="http://schemas.microsoft.com/office/drawing/2014/main" id="{984E8FCF-3912-4758-B108-5545B9A6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48" y="4731111"/>
            <a:ext cx="2835852" cy="2126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81E0A20-BBEE-49CC-9AE6-13BFDBB1C74F}"/>
              </a:ext>
            </a:extLst>
          </p:cNvPr>
          <p:cNvCxnSpPr>
            <a:cxnSpLocks/>
          </p:cNvCxnSpPr>
          <p:nvPr/>
        </p:nvCxnSpPr>
        <p:spPr>
          <a:xfrm>
            <a:off x="8386618" y="2484582"/>
            <a:ext cx="1431637" cy="2530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Resultado de imagen de greek temple">
            <a:extLst>
              <a:ext uri="{FF2B5EF4-FFF2-40B4-BE49-F238E27FC236}">
                <a16:creationId xmlns:a16="http://schemas.microsoft.com/office/drawing/2014/main" id="{EC6F2B0D-DD4C-40EA-84A3-948F57FF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5" y="5494879"/>
            <a:ext cx="2180993" cy="1363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8D1B86A-F745-4E08-89FE-ADA5BE2BBB18}"/>
              </a:ext>
            </a:extLst>
          </p:cNvPr>
          <p:cNvCxnSpPr>
            <a:cxnSpLocks/>
          </p:cNvCxnSpPr>
          <p:nvPr/>
        </p:nvCxnSpPr>
        <p:spPr>
          <a:xfrm>
            <a:off x="6606483" y="2253673"/>
            <a:ext cx="1200599" cy="3472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3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A3392A-BF77-4B14-A13C-5E08C70B17D2}"/>
              </a:ext>
            </a:extLst>
          </p:cNvPr>
          <p:cNvPicPr/>
          <p:nvPr/>
        </p:nvPicPr>
        <p:blipFill rotWithShape="1">
          <a:blip r:embed="rId2"/>
          <a:srcRect l="55504" t="23372" r="30213" b="54173"/>
          <a:stretch/>
        </p:blipFill>
        <p:spPr bwMode="auto">
          <a:xfrm>
            <a:off x="2540000" y="336482"/>
            <a:ext cx="7038273" cy="622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Resultado de imagen de greek tower">
            <a:extLst>
              <a:ext uri="{FF2B5EF4-FFF2-40B4-BE49-F238E27FC236}">
                <a16:creationId xmlns:a16="http://schemas.microsoft.com/office/drawing/2014/main" id="{09B02DE1-8935-4784-A10A-667D7103D2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6926" cy="2881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Resultado de imagen de god of war door">
            <a:extLst>
              <a:ext uri="{FF2B5EF4-FFF2-40B4-BE49-F238E27FC236}">
                <a16:creationId xmlns:a16="http://schemas.microsoft.com/office/drawing/2014/main" id="{9B69A949-0F02-4B24-82FF-305E5F15A0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4758"/>
            <a:ext cx="2938995" cy="1653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C907343-24C3-4D12-B8F1-ADAF24E2A6CA}"/>
              </a:ext>
            </a:extLst>
          </p:cNvPr>
          <p:cNvCxnSpPr/>
          <p:nvPr/>
        </p:nvCxnSpPr>
        <p:spPr>
          <a:xfrm flipH="1" flipV="1">
            <a:off x="1182255" y="1985818"/>
            <a:ext cx="2715490" cy="895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43F05B0-5C5F-40A8-BF64-A57DE08C800B}"/>
              </a:ext>
            </a:extLst>
          </p:cNvPr>
          <p:cNvCxnSpPr>
            <a:cxnSpLocks/>
          </p:cNvCxnSpPr>
          <p:nvPr/>
        </p:nvCxnSpPr>
        <p:spPr>
          <a:xfrm flipH="1">
            <a:off x="2032000" y="3999345"/>
            <a:ext cx="1958109" cy="1477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Resultado de imagen de mountain cliffs with a river in between">
            <a:extLst>
              <a:ext uri="{FF2B5EF4-FFF2-40B4-BE49-F238E27FC236}">
                <a16:creationId xmlns:a16="http://schemas.microsoft.com/office/drawing/2014/main" id="{69F5ABDD-F687-42C4-AC3F-990099E2D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2"/>
          <a:stretch/>
        </p:blipFill>
        <p:spPr bwMode="auto">
          <a:xfrm>
            <a:off x="8746672" y="4356953"/>
            <a:ext cx="3445328" cy="2501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7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003592-6635-4B75-AFE5-4D0C3E378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0" t="20166" r="8031" b="13167"/>
          <a:stretch/>
        </p:blipFill>
        <p:spPr>
          <a:xfrm>
            <a:off x="1097280" y="0"/>
            <a:ext cx="10024110" cy="6858000"/>
          </a:xfrm>
          <a:prstGeom prst="rect">
            <a:avLst/>
          </a:prstGeom>
        </p:spPr>
      </p:pic>
      <p:pic>
        <p:nvPicPr>
          <p:cNvPr id="3074" name="Picture 2" descr="Resultado de imagen de antique greek armory room">
            <a:extLst>
              <a:ext uri="{FF2B5EF4-FFF2-40B4-BE49-F238E27FC236}">
                <a16:creationId xmlns:a16="http://schemas.microsoft.com/office/drawing/2014/main" id="{A6738A99-F9FD-4050-80B7-736645E1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0"/>
            <a:ext cx="2277428" cy="1557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6231AE2-41B2-434B-AB15-325DE0F3ABA0}"/>
              </a:ext>
            </a:extLst>
          </p:cNvPr>
          <p:cNvCxnSpPr>
            <a:cxnSpLocks/>
          </p:cNvCxnSpPr>
          <p:nvPr/>
        </p:nvCxnSpPr>
        <p:spPr>
          <a:xfrm flipV="1">
            <a:off x="6903721" y="1645920"/>
            <a:ext cx="1817369" cy="754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Imagen relacionada">
            <a:extLst>
              <a:ext uri="{FF2B5EF4-FFF2-40B4-BE49-F238E27FC236}">
                <a16:creationId xmlns:a16="http://schemas.microsoft.com/office/drawing/2014/main" id="{CC168B00-E57D-445B-9FA9-DC050B45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95" y="1036094"/>
            <a:ext cx="3299015" cy="1855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ancient store room">
            <a:extLst>
              <a:ext uri="{FF2B5EF4-FFF2-40B4-BE49-F238E27FC236}">
                <a16:creationId xmlns:a16="http://schemas.microsoft.com/office/drawing/2014/main" id="{29D0D2EC-9017-483A-A155-BA169C92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5818"/>
            <a:ext cx="3137535" cy="208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6242DEB-546B-49EB-A39D-6A4EDEF97F8B}"/>
              </a:ext>
            </a:extLst>
          </p:cNvPr>
          <p:cNvCxnSpPr>
            <a:cxnSpLocks/>
          </p:cNvCxnSpPr>
          <p:nvPr/>
        </p:nvCxnSpPr>
        <p:spPr>
          <a:xfrm flipH="1">
            <a:off x="2251710" y="4251960"/>
            <a:ext cx="468630" cy="617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80" name="Picture 8" descr="Resultado de imagen de aquatic ancient store room">
            <a:extLst>
              <a:ext uri="{FF2B5EF4-FFF2-40B4-BE49-F238E27FC236}">
                <a16:creationId xmlns:a16="http://schemas.microsoft.com/office/drawing/2014/main" id="{4E95EFDE-B2FD-4752-BF59-B5648400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35" y="4992873"/>
            <a:ext cx="2484914" cy="1865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4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95159A-3FE7-45F4-BFD8-C4B8ADED7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7" t="26166" r="37281" b="7001"/>
          <a:stretch/>
        </p:blipFill>
        <p:spPr>
          <a:xfrm>
            <a:off x="2697480" y="169606"/>
            <a:ext cx="6537960" cy="6505514"/>
          </a:xfrm>
          <a:prstGeom prst="rect">
            <a:avLst/>
          </a:prstGeom>
        </p:spPr>
      </p:pic>
      <p:pic>
        <p:nvPicPr>
          <p:cNvPr id="5" name="Imagen 4" descr="C:\Users\PcCom\AppData\Local\Microsoft\Windows\INetCache\Content.Word\IMG_21102017_012004_0.png">
            <a:extLst>
              <a:ext uri="{FF2B5EF4-FFF2-40B4-BE49-F238E27FC236}">
                <a16:creationId xmlns:a16="http://schemas.microsoft.com/office/drawing/2014/main" id="{84B0BEDC-5FC3-4506-BE8A-74AE3E9740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280"/>
            <a:ext cx="3344914" cy="2379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BBE001E-3316-44B1-B87F-D988310B8B29}"/>
              </a:ext>
            </a:extLst>
          </p:cNvPr>
          <p:cNvCxnSpPr>
            <a:cxnSpLocks/>
          </p:cNvCxnSpPr>
          <p:nvPr/>
        </p:nvCxnSpPr>
        <p:spPr>
          <a:xfrm flipH="1">
            <a:off x="3001818" y="5200074"/>
            <a:ext cx="1505528" cy="748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Resultado de imagen de old greek paths">
            <a:extLst>
              <a:ext uri="{FF2B5EF4-FFF2-40B4-BE49-F238E27FC236}">
                <a16:creationId xmlns:a16="http://schemas.microsoft.com/office/drawing/2014/main" id="{83AAAA6F-E15D-482E-8DF8-4DC1264DE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b="8574"/>
          <a:stretch/>
        </p:blipFill>
        <p:spPr bwMode="auto">
          <a:xfrm>
            <a:off x="9328727" y="0"/>
            <a:ext cx="2918518" cy="1958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DD80536-FF2E-4BA4-939D-211DED68EA77}"/>
              </a:ext>
            </a:extLst>
          </p:cNvPr>
          <p:cNvCxnSpPr>
            <a:cxnSpLocks/>
          </p:cNvCxnSpPr>
          <p:nvPr/>
        </p:nvCxnSpPr>
        <p:spPr>
          <a:xfrm flipV="1">
            <a:off x="7296728" y="1403927"/>
            <a:ext cx="224305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0" name="Picture 4" descr="Resultado de imagen de acueductos romanos de suelo">
            <a:extLst>
              <a:ext uri="{FF2B5EF4-FFF2-40B4-BE49-F238E27FC236}">
                <a16:creationId xmlns:a16="http://schemas.microsoft.com/office/drawing/2014/main" id="{7262EEA1-2A8C-4D7F-BDBC-23D394DF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2027476"/>
            <a:ext cx="3011805" cy="1694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poseidon statue">
            <a:extLst>
              <a:ext uri="{FF2B5EF4-FFF2-40B4-BE49-F238E27FC236}">
                <a16:creationId xmlns:a16="http://schemas.microsoft.com/office/drawing/2014/main" id="{376F63F1-2835-4501-8E04-47CBC115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6437" cy="212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D0389FB-7C99-446A-B30F-FE21354D4E0F}"/>
              </a:ext>
            </a:extLst>
          </p:cNvPr>
          <p:cNvCxnSpPr>
            <a:cxnSpLocks/>
          </p:cNvCxnSpPr>
          <p:nvPr/>
        </p:nvCxnSpPr>
        <p:spPr>
          <a:xfrm flipH="1" flipV="1">
            <a:off x="1597891" y="1868320"/>
            <a:ext cx="4520739" cy="1364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3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3F1F14-71FF-456B-92C0-1EEDFA884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2" t="15758" r="35833" b="7475"/>
          <a:stretch/>
        </p:blipFill>
        <p:spPr>
          <a:xfrm>
            <a:off x="3639128" y="988292"/>
            <a:ext cx="4756728" cy="5264728"/>
          </a:xfrm>
          <a:prstGeom prst="rect">
            <a:avLst/>
          </a:prstGeom>
        </p:spPr>
      </p:pic>
      <p:pic>
        <p:nvPicPr>
          <p:cNvPr id="5" name="Imagen 4" descr="Resultado de imagen de greek tower">
            <a:extLst>
              <a:ext uri="{FF2B5EF4-FFF2-40B4-BE49-F238E27FC236}">
                <a16:creationId xmlns:a16="http://schemas.microsoft.com/office/drawing/2014/main" id="{BD2B3CD1-CC44-42AD-B4D9-68DFAC5354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6926" cy="2881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4BEC1F5-7298-405D-B13B-B8250FBBE905}"/>
              </a:ext>
            </a:extLst>
          </p:cNvPr>
          <p:cNvCxnSpPr>
            <a:cxnSpLocks/>
          </p:cNvCxnSpPr>
          <p:nvPr/>
        </p:nvCxnSpPr>
        <p:spPr>
          <a:xfrm flipH="1" flipV="1">
            <a:off x="1611630" y="902970"/>
            <a:ext cx="5006340" cy="400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97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C69BC2-7913-4A6E-8431-6E6E1E85E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3" t="26128" r="44545" b="17037"/>
          <a:stretch/>
        </p:blipFill>
        <p:spPr>
          <a:xfrm>
            <a:off x="0" y="0"/>
            <a:ext cx="2586182" cy="38977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BF01EA-AF9D-40C7-A890-FA8F43C69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r="30913"/>
          <a:stretch/>
        </p:blipFill>
        <p:spPr>
          <a:xfrm>
            <a:off x="0" y="3897746"/>
            <a:ext cx="3756562" cy="2960254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55BD517-B451-4F48-ABFD-030324D54050}"/>
              </a:ext>
            </a:extLst>
          </p:cNvPr>
          <p:cNvCxnSpPr>
            <a:cxnSpLocks/>
          </p:cNvCxnSpPr>
          <p:nvPr/>
        </p:nvCxnSpPr>
        <p:spPr>
          <a:xfrm flipH="1" flipV="1">
            <a:off x="1451610" y="2777490"/>
            <a:ext cx="160020" cy="1703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6E20B15-E8A6-42E3-A082-88FCE7D16635}"/>
              </a:ext>
            </a:extLst>
          </p:cNvPr>
          <p:cNvCxnSpPr>
            <a:cxnSpLocks/>
          </p:cNvCxnSpPr>
          <p:nvPr/>
        </p:nvCxnSpPr>
        <p:spPr>
          <a:xfrm flipH="1">
            <a:off x="5865091" y="3897746"/>
            <a:ext cx="4008583" cy="996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1626995C-7143-47F4-BE16-FCDDE47585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69" t="17240" r="1591" b="7070"/>
          <a:stretch/>
        </p:blipFill>
        <p:spPr>
          <a:xfrm>
            <a:off x="3063240" y="0"/>
            <a:ext cx="9128760" cy="4923573"/>
          </a:xfrm>
          <a:prstGeom prst="rect">
            <a:avLst/>
          </a:prstGeom>
        </p:spPr>
      </p:pic>
      <p:pic>
        <p:nvPicPr>
          <p:cNvPr id="5122" name="Picture 2" descr="Resultado de imagen de CIRCULAR tower">
            <a:extLst>
              <a:ext uri="{FF2B5EF4-FFF2-40B4-BE49-F238E27FC236}">
                <a16:creationId xmlns:a16="http://schemas.microsoft.com/office/drawing/2014/main" id="{B460240C-1090-4297-AA34-7375877E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08" y="3777673"/>
            <a:ext cx="1601485" cy="30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1B80228-45A1-44C5-BBCA-4B570C2F7EB6}"/>
              </a:ext>
            </a:extLst>
          </p:cNvPr>
          <p:cNvCxnSpPr>
            <a:cxnSpLocks/>
          </p:cNvCxnSpPr>
          <p:nvPr/>
        </p:nvCxnSpPr>
        <p:spPr>
          <a:xfrm flipH="1">
            <a:off x="9190182" y="3527426"/>
            <a:ext cx="1311564" cy="1035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4" name="Picture 4" descr="Resultado de imagen de greek catacombs">
            <a:extLst>
              <a:ext uri="{FF2B5EF4-FFF2-40B4-BE49-F238E27FC236}">
                <a16:creationId xmlns:a16="http://schemas.microsoft.com/office/drawing/2014/main" id="{012E6ED1-78C1-4196-AAEA-63FC2D53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4968876"/>
            <a:ext cx="2844799" cy="18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de greek catacombs">
            <a:extLst>
              <a:ext uri="{FF2B5EF4-FFF2-40B4-BE49-F238E27FC236}">
                <a16:creationId xmlns:a16="http://schemas.microsoft.com/office/drawing/2014/main" id="{87EE26CB-02DD-4761-8D59-666B4E23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06" y="4782986"/>
            <a:ext cx="2781398" cy="20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71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</Words>
  <Application>Microsoft Office PowerPoint</Application>
  <PresentationFormat>Panorámica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LEVEL 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3</dc:title>
  <dc:creator>Roberto Padron Mederos</dc:creator>
  <cp:lastModifiedBy>Roberto Padron Mederos</cp:lastModifiedBy>
  <cp:revision>16</cp:revision>
  <dcterms:created xsi:type="dcterms:W3CDTF">2017-10-26T18:14:39Z</dcterms:created>
  <dcterms:modified xsi:type="dcterms:W3CDTF">2017-10-27T01:11:42Z</dcterms:modified>
</cp:coreProperties>
</file>